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445" r:id="rId5"/>
    <p:sldId id="436" r:id="rId6"/>
    <p:sldId id="437" r:id="rId7"/>
    <p:sldId id="259" r:id="rId8"/>
    <p:sldId id="260" r:id="rId10"/>
    <p:sldId id="262" r:id="rId11"/>
    <p:sldId id="264" r:id="rId12"/>
    <p:sldId id="265" r:id="rId13"/>
    <p:sldId id="266" r:id="rId14"/>
    <p:sldId id="267" r:id="rId15"/>
    <p:sldId id="268" r:id="rId16"/>
    <p:sldId id="269" r:id="rId17"/>
    <p:sldId id="273" r:id="rId18"/>
    <p:sldId id="274" r:id="rId19"/>
    <p:sldId id="275" r:id="rId20"/>
    <p:sldId id="278" r:id="rId21"/>
    <p:sldId id="279" r:id="rId22"/>
    <p:sldId id="280" r:id="rId23"/>
    <p:sldId id="281" r:id="rId24"/>
    <p:sldId id="282" r:id="rId25"/>
    <p:sldId id="285" r:id="rId26"/>
    <p:sldId id="286" r:id="rId27"/>
    <p:sldId id="288" r:id="rId28"/>
    <p:sldId id="290" r:id="rId29"/>
    <p:sldId id="292" r:id="rId30"/>
    <p:sldId id="438" r:id="rId31"/>
    <p:sldId id="293" r:id="rId32"/>
    <p:sldId id="294" r:id="rId33"/>
    <p:sldId id="295" r:id="rId34"/>
    <p:sldId id="296" r:id="rId35"/>
    <p:sldId id="298" r:id="rId36"/>
    <p:sldId id="301" r:id="rId37"/>
    <p:sldId id="302" r:id="rId38"/>
    <p:sldId id="305" r:id="rId39"/>
    <p:sldId id="306" r:id="rId40"/>
    <p:sldId id="309" r:id="rId41"/>
    <p:sldId id="310" r:id="rId42"/>
    <p:sldId id="311" r:id="rId43"/>
    <p:sldId id="312" r:id="rId44"/>
    <p:sldId id="314" r:id="rId45"/>
    <p:sldId id="316" r:id="rId46"/>
    <p:sldId id="318" r:id="rId47"/>
    <p:sldId id="319" r:id="rId48"/>
    <p:sldId id="322" r:id="rId49"/>
    <p:sldId id="439" r:id="rId50"/>
    <p:sldId id="323" r:id="rId51"/>
    <p:sldId id="324" r:id="rId52"/>
    <p:sldId id="328" r:id="rId53"/>
    <p:sldId id="330" r:id="rId54"/>
    <p:sldId id="331" r:id="rId55"/>
    <p:sldId id="332" r:id="rId56"/>
    <p:sldId id="334" r:id="rId57"/>
    <p:sldId id="335" r:id="rId58"/>
    <p:sldId id="337" r:id="rId59"/>
    <p:sldId id="338" r:id="rId60"/>
    <p:sldId id="339" r:id="rId61"/>
    <p:sldId id="340" r:id="rId62"/>
    <p:sldId id="342" r:id="rId63"/>
    <p:sldId id="440" r:id="rId64"/>
    <p:sldId id="343" r:id="rId65"/>
    <p:sldId id="344" r:id="rId66"/>
    <p:sldId id="346" r:id="rId67"/>
    <p:sldId id="349" r:id="rId68"/>
    <p:sldId id="351" r:id="rId69"/>
    <p:sldId id="355" r:id="rId70"/>
    <p:sldId id="356" r:id="rId71"/>
    <p:sldId id="441" r:id="rId72"/>
    <p:sldId id="357" r:id="rId73"/>
    <p:sldId id="359" r:id="rId74"/>
    <p:sldId id="360" r:id="rId75"/>
    <p:sldId id="363" r:id="rId76"/>
    <p:sldId id="364" r:id="rId77"/>
    <p:sldId id="365" r:id="rId78"/>
    <p:sldId id="367" r:id="rId79"/>
    <p:sldId id="370" r:id="rId80"/>
    <p:sldId id="372" r:id="rId81"/>
    <p:sldId id="375" r:id="rId82"/>
    <p:sldId id="376" r:id="rId83"/>
    <p:sldId id="377" r:id="rId84"/>
    <p:sldId id="380" r:id="rId85"/>
    <p:sldId id="382" r:id="rId86"/>
    <p:sldId id="442" r:id="rId87"/>
    <p:sldId id="383" r:id="rId88"/>
    <p:sldId id="386" r:id="rId89"/>
    <p:sldId id="388" r:id="rId90"/>
    <p:sldId id="390" r:id="rId91"/>
    <p:sldId id="391" r:id="rId92"/>
    <p:sldId id="394" r:id="rId93"/>
    <p:sldId id="395" r:id="rId94"/>
    <p:sldId id="396" r:id="rId95"/>
    <p:sldId id="399" r:id="rId96"/>
    <p:sldId id="400" r:id="rId97"/>
    <p:sldId id="443" r:id="rId98"/>
    <p:sldId id="401" r:id="rId99"/>
    <p:sldId id="402" r:id="rId100"/>
    <p:sldId id="404" r:id="rId101"/>
    <p:sldId id="407" r:id="rId102"/>
    <p:sldId id="409" r:id="rId103"/>
    <p:sldId id="411" r:id="rId104"/>
    <p:sldId id="413" r:id="rId105"/>
    <p:sldId id="414" r:id="rId106"/>
    <p:sldId id="415" r:id="rId107"/>
    <p:sldId id="417" r:id="rId108"/>
    <p:sldId id="418" r:id="rId109"/>
    <p:sldId id="420" r:id="rId110"/>
    <p:sldId id="421" r:id="rId111"/>
    <p:sldId id="423" r:id="rId112"/>
    <p:sldId id="425" r:id="rId113"/>
    <p:sldId id="444" r:id="rId114"/>
    <p:sldId id="428" r:id="rId115"/>
    <p:sldId id="429" r:id="rId116"/>
    <p:sldId id="430" r:id="rId117"/>
    <p:sldId id="431" r:id="rId118"/>
    <p:sldId id="432" r:id="rId119"/>
    <p:sldId id="433" r:id="rId120"/>
    <p:sldId id="434" r:id="rId121"/>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showGuides="1">
      <p:cViewPr varScale="1">
        <p:scale>
          <a:sx n="89" d="100"/>
          <a:sy n="89" d="100"/>
        </p:scale>
        <p:origin x="-5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1" Type="http://schemas.openxmlformats.org/officeDocument/2006/relationships/customXml" Target="../customXml/item107.xml"/><Relationship Id="rId230" Type="http://schemas.openxmlformats.org/officeDocument/2006/relationships/customXml" Target="../customXml/item106.xml"/><Relationship Id="rId23" Type="http://schemas.openxmlformats.org/officeDocument/2006/relationships/slide" Target="slides/slide18.xml"/><Relationship Id="rId229" Type="http://schemas.openxmlformats.org/officeDocument/2006/relationships/customXml" Target="../customXml/item105.xml"/><Relationship Id="rId228" Type="http://schemas.openxmlformats.org/officeDocument/2006/relationships/customXml" Target="../customXml/item104.xml"/><Relationship Id="rId227" Type="http://schemas.openxmlformats.org/officeDocument/2006/relationships/customXml" Target="../customXml/item103.xml"/><Relationship Id="rId226" Type="http://schemas.openxmlformats.org/officeDocument/2006/relationships/customXml" Target="../customXml/item102.xml"/><Relationship Id="rId225" Type="http://schemas.openxmlformats.org/officeDocument/2006/relationships/customXml" Target="../customXml/item101.xml"/><Relationship Id="rId224" Type="http://schemas.openxmlformats.org/officeDocument/2006/relationships/customXml" Target="../customXml/item100.xml"/><Relationship Id="rId223" Type="http://schemas.openxmlformats.org/officeDocument/2006/relationships/customXml" Target="../customXml/item99.xml"/><Relationship Id="rId222" Type="http://schemas.openxmlformats.org/officeDocument/2006/relationships/customXml" Target="../customXml/item98.xml"/><Relationship Id="rId221" Type="http://schemas.openxmlformats.org/officeDocument/2006/relationships/customXml" Target="../customXml/item97.xml"/><Relationship Id="rId220" Type="http://schemas.openxmlformats.org/officeDocument/2006/relationships/customXml" Target="../customXml/item96.xml"/><Relationship Id="rId22" Type="http://schemas.openxmlformats.org/officeDocument/2006/relationships/slide" Target="slides/slide17.xml"/><Relationship Id="rId219" Type="http://schemas.openxmlformats.org/officeDocument/2006/relationships/customXml" Target="../customXml/item95.xml"/><Relationship Id="rId218" Type="http://schemas.openxmlformats.org/officeDocument/2006/relationships/customXml" Target="../customXml/item94.xml"/><Relationship Id="rId217" Type="http://schemas.openxmlformats.org/officeDocument/2006/relationships/customXml" Target="../customXml/item93.xml"/><Relationship Id="rId216" Type="http://schemas.openxmlformats.org/officeDocument/2006/relationships/customXml" Target="../customXml/item92.xml"/><Relationship Id="rId215" Type="http://schemas.openxmlformats.org/officeDocument/2006/relationships/customXml" Target="../customXml/item91.xml"/><Relationship Id="rId214" Type="http://schemas.openxmlformats.org/officeDocument/2006/relationships/customXml" Target="../customXml/item90.xml"/><Relationship Id="rId213" Type="http://schemas.openxmlformats.org/officeDocument/2006/relationships/customXml" Target="../customXml/item89.xml"/><Relationship Id="rId212" Type="http://schemas.openxmlformats.org/officeDocument/2006/relationships/customXml" Target="../customXml/item88.xml"/><Relationship Id="rId211" Type="http://schemas.openxmlformats.org/officeDocument/2006/relationships/customXml" Target="../customXml/item87.xml"/><Relationship Id="rId210" Type="http://schemas.openxmlformats.org/officeDocument/2006/relationships/customXml" Target="../customXml/item86.xml"/><Relationship Id="rId21" Type="http://schemas.openxmlformats.org/officeDocument/2006/relationships/slide" Target="slides/slide16.xml"/><Relationship Id="rId209" Type="http://schemas.openxmlformats.org/officeDocument/2006/relationships/customXml" Target="../customXml/item85.xml"/><Relationship Id="rId208" Type="http://schemas.openxmlformats.org/officeDocument/2006/relationships/customXml" Target="../customXml/item84.xml"/><Relationship Id="rId207" Type="http://schemas.openxmlformats.org/officeDocument/2006/relationships/customXml" Target="../customXml/item83.xml"/><Relationship Id="rId206" Type="http://schemas.openxmlformats.org/officeDocument/2006/relationships/customXml" Target="../customXml/item82.xml"/><Relationship Id="rId205" Type="http://schemas.openxmlformats.org/officeDocument/2006/relationships/customXml" Target="../customXml/item81.xml"/><Relationship Id="rId204" Type="http://schemas.openxmlformats.org/officeDocument/2006/relationships/customXml" Target="../customXml/item80.xml"/><Relationship Id="rId203" Type="http://schemas.openxmlformats.org/officeDocument/2006/relationships/customXml" Target="../customXml/item79.xml"/><Relationship Id="rId202" Type="http://schemas.openxmlformats.org/officeDocument/2006/relationships/customXml" Target="../customXml/item78.xml"/><Relationship Id="rId201" Type="http://schemas.openxmlformats.org/officeDocument/2006/relationships/customXml" Target="../customXml/item77.xml"/><Relationship Id="rId200" Type="http://schemas.openxmlformats.org/officeDocument/2006/relationships/customXml" Target="../customXml/item76.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75.xml"/><Relationship Id="rId198" Type="http://schemas.openxmlformats.org/officeDocument/2006/relationships/customXml" Target="../customXml/item74.xml"/><Relationship Id="rId197" Type="http://schemas.openxmlformats.org/officeDocument/2006/relationships/customXml" Target="../customXml/item73.xml"/><Relationship Id="rId196" Type="http://schemas.openxmlformats.org/officeDocument/2006/relationships/customXml" Target="../customXml/item72.xml"/><Relationship Id="rId195" Type="http://schemas.openxmlformats.org/officeDocument/2006/relationships/customXml" Target="../customXml/item71.xml"/><Relationship Id="rId194" Type="http://schemas.openxmlformats.org/officeDocument/2006/relationships/customXml" Target="../customXml/item70.xml"/><Relationship Id="rId193" Type="http://schemas.openxmlformats.org/officeDocument/2006/relationships/customXml" Target="../customXml/item69.xml"/><Relationship Id="rId192" Type="http://schemas.openxmlformats.org/officeDocument/2006/relationships/customXml" Target="../customXml/item68.xml"/><Relationship Id="rId191" Type="http://schemas.openxmlformats.org/officeDocument/2006/relationships/customXml" Target="../customXml/item67.xml"/><Relationship Id="rId190" Type="http://schemas.openxmlformats.org/officeDocument/2006/relationships/customXml" Target="../customXml/item66.xml"/><Relationship Id="rId19" Type="http://schemas.openxmlformats.org/officeDocument/2006/relationships/slide" Target="slides/slide14.xml"/><Relationship Id="rId189" Type="http://schemas.openxmlformats.org/officeDocument/2006/relationships/customXml" Target="../customXml/item65.xml"/><Relationship Id="rId188" Type="http://schemas.openxmlformats.org/officeDocument/2006/relationships/customXml" Target="../customXml/item64.xml"/><Relationship Id="rId187" Type="http://schemas.openxmlformats.org/officeDocument/2006/relationships/customXml" Target="../customXml/item63.xml"/><Relationship Id="rId186" Type="http://schemas.openxmlformats.org/officeDocument/2006/relationships/customXml" Target="../customXml/item62.xml"/><Relationship Id="rId185" Type="http://schemas.openxmlformats.org/officeDocument/2006/relationships/customXml" Target="../customXml/item61.xml"/><Relationship Id="rId184" Type="http://schemas.openxmlformats.org/officeDocument/2006/relationships/customXml" Target="../customXml/item60.xml"/><Relationship Id="rId183" Type="http://schemas.openxmlformats.org/officeDocument/2006/relationships/customXml" Target="../customXml/item59.xml"/><Relationship Id="rId182" Type="http://schemas.openxmlformats.org/officeDocument/2006/relationships/customXml" Target="../customXml/item58.xml"/><Relationship Id="rId181" Type="http://schemas.openxmlformats.org/officeDocument/2006/relationships/customXml" Target="../customXml/item57.xml"/><Relationship Id="rId180" Type="http://schemas.openxmlformats.org/officeDocument/2006/relationships/customXml" Target="../customXml/item56.xml"/><Relationship Id="rId18" Type="http://schemas.openxmlformats.org/officeDocument/2006/relationships/slide" Target="slides/slide13.xml"/><Relationship Id="rId179" Type="http://schemas.openxmlformats.org/officeDocument/2006/relationships/customXml" Target="../customXml/item55.xml"/><Relationship Id="rId178" Type="http://schemas.openxmlformats.org/officeDocument/2006/relationships/customXml" Target="../customXml/item54.xml"/><Relationship Id="rId177" Type="http://schemas.openxmlformats.org/officeDocument/2006/relationships/customXml" Target="../customXml/item53.xml"/><Relationship Id="rId176" Type="http://schemas.openxmlformats.org/officeDocument/2006/relationships/customXml" Target="../customXml/item52.xml"/><Relationship Id="rId175" Type="http://schemas.openxmlformats.org/officeDocument/2006/relationships/customXml" Target="../customXml/item51.xml"/><Relationship Id="rId174" Type="http://schemas.openxmlformats.org/officeDocument/2006/relationships/customXml" Target="../customXml/item50.xml"/><Relationship Id="rId173" Type="http://schemas.openxmlformats.org/officeDocument/2006/relationships/customXml" Target="../customXml/item49.xml"/><Relationship Id="rId172" Type="http://schemas.openxmlformats.org/officeDocument/2006/relationships/customXml" Target="../customXml/item48.xml"/><Relationship Id="rId171" Type="http://schemas.openxmlformats.org/officeDocument/2006/relationships/customXml" Target="../customXml/item47.xml"/><Relationship Id="rId170" Type="http://schemas.openxmlformats.org/officeDocument/2006/relationships/customXml" Target="../customXml/item46.xml"/><Relationship Id="rId17" Type="http://schemas.openxmlformats.org/officeDocument/2006/relationships/slide" Target="slides/slide12.xml"/><Relationship Id="rId169" Type="http://schemas.openxmlformats.org/officeDocument/2006/relationships/customXml" Target="../customXml/item45.xml"/><Relationship Id="rId168" Type="http://schemas.openxmlformats.org/officeDocument/2006/relationships/customXml" Target="../customXml/item44.xml"/><Relationship Id="rId167" Type="http://schemas.openxmlformats.org/officeDocument/2006/relationships/customXml" Target="../customXml/item43.xml"/><Relationship Id="rId166" Type="http://schemas.openxmlformats.org/officeDocument/2006/relationships/customXml" Target="../customXml/item42.xml"/><Relationship Id="rId165" Type="http://schemas.openxmlformats.org/officeDocument/2006/relationships/customXml" Target="../customXml/item41.xml"/><Relationship Id="rId164" Type="http://schemas.openxmlformats.org/officeDocument/2006/relationships/customXml" Target="../customXml/item40.xml"/><Relationship Id="rId163" Type="http://schemas.openxmlformats.org/officeDocument/2006/relationships/customXml" Target="../customXml/item39.xml"/><Relationship Id="rId162" Type="http://schemas.openxmlformats.org/officeDocument/2006/relationships/customXml" Target="../customXml/item38.xml"/><Relationship Id="rId161" Type="http://schemas.openxmlformats.org/officeDocument/2006/relationships/customXml" Target="../customXml/item37.xml"/><Relationship Id="rId160" Type="http://schemas.openxmlformats.org/officeDocument/2006/relationships/customXml" Target="../customXml/item36.xml"/><Relationship Id="rId16" Type="http://schemas.openxmlformats.org/officeDocument/2006/relationships/slide" Target="slides/slide11.xml"/><Relationship Id="rId159" Type="http://schemas.openxmlformats.org/officeDocument/2006/relationships/customXml" Target="../customXml/item35.xml"/><Relationship Id="rId158" Type="http://schemas.openxmlformats.org/officeDocument/2006/relationships/customXml" Target="../customXml/item34.xml"/><Relationship Id="rId157" Type="http://schemas.openxmlformats.org/officeDocument/2006/relationships/customXml" Target="../customXml/item33.xml"/><Relationship Id="rId156" Type="http://schemas.openxmlformats.org/officeDocument/2006/relationships/customXml" Target="../customXml/item32.xml"/><Relationship Id="rId155" Type="http://schemas.openxmlformats.org/officeDocument/2006/relationships/customXml" Target="../customXml/item31.xml"/><Relationship Id="rId154" Type="http://schemas.openxmlformats.org/officeDocument/2006/relationships/customXml" Target="../customXml/item30.xml"/><Relationship Id="rId153" Type="http://schemas.openxmlformats.org/officeDocument/2006/relationships/customXml" Target="../customXml/item29.xml"/><Relationship Id="rId152" Type="http://schemas.openxmlformats.org/officeDocument/2006/relationships/customXml" Target="../customXml/item28.xml"/><Relationship Id="rId151" Type="http://schemas.openxmlformats.org/officeDocument/2006/relationships/customXml" Target="../customXml/item27.xml"/><Relationship Id="rId150" Type="http://schemas.openxmlformats.org/officeDocument/2006/relationships/customXml" Target="../customXml/item26.xml"/><Relationship Id="rId15" Type="http://schemas.openxmlformats.org/officeDocument/2006/relationships/slide" Target="slides/slide10.xml"/><Relationship Id="rId149" Type="http://schemas.openxmlformats.org/officeDocument/2006/relationships/customXml" Target="../customXml/item25.xml"/><Relationship Id="rId148" Type="http://schemas.openxmlformats.org/officeDocument/2006/relationships/customXml" Target="../customXml/item24.xml"/><Relationship Id="rId147" Type="http://schemas.openxmlformats.org/officeDocument/2006/relationships/customXml" Target="../customXml/item23.xml"/><Relationship Id="rId146" Type="http://schemas.openxmlformats.org/officeDocument/2006/relationships/customXml" Target="../customXml/item22.xml"/><Relationship Id="rId145" Type="http://schemas.openxmlformats.org/officeDocument/2006/relationships/customXml" Target="../customXml/item21.xml"/><Relationship Id="rId144" Type="http://schemas.openxmlformats.org/officeDocument/2006/relationships/customXml" Target="../customXml/item20.xml"/><Relationship Id="rId143" Type="http://schemas.openxmlformats.org/officeDocument/2006/relationships/customXml" Target="../customXml/item19.xml"/><Relationship Id="rId142" Type="http://schemas.openxmlformats.org/officeDocument/2006/relationships/customXml" Target="../customXml/item18.xml"/><Relationship Id="rId141" Type="http://schemas.openxmlformats.org/officeDocument/2006/relationships/customXml" Target="../customXml/item17.xml"/><Relationship Id="rId140" Type="http://schemas.openxmlformats.org/officeDocument/2006/relationships/customXml" Target="../customXml/item16.xml"/><Relationship Id="rId14" Type="http://schemas.openxmlformats.org/officeDocument/2006/relationships/slide" Target="slides/slide9.xml"/><Relationship Id="rId139" Type="http://schemas.openxmlformats.org/officeDocument/2006/relationships/customXml" Target="../customXml/item15.xml"/><Relationship Id="rId138" Type="http://schemas.openxmlformats.org/officeDocument/2006/relationships/customXml" Target="../customXml/item14.xml"/><Relationship Id="rId137" Type="http://schemas.openxmlformats.org/officeDocument/2006/relationships/customXml" Target="../customXml/item13.xml"/><Relationship Id="rId136" Type="http://schemas.openxmlformats.org/officeDocument/2006/relationships/customXml" Target="../customXml/item12.xml"/><Relationship Id="rId135" Type="http://schemas.openxmlformats.org/officeDocument/2006/relationships/customXml" Target="../customXml/item11.xml"/><Relationship Id="rId134" Type="http://schemas.openxmlformats.org/officeDocument/2006/relationships/customXml" Target="../customXml/item10.xml"/><Relationship Id="rId133" Type="http://schemas.openxmlformats.org/officeDocument/2006/relationships/customXml" Target="../customXml/item9.xml"/><Relationship Id="rId132" Type="http://schemas.openxmlformats.org/officeDocument/2006/relationships/customXml" Target="../customXml/item8.xml"/><Relationship Id="rId131" Type="http://schemas.openxmlformats.org/officeDocument/2006/relationships/customXml" Target="../customXml/item7.xml"/><Relationship Id="rId130" Type="http://schemas.openxmlformats.org/officeDocument/2006/relationships/customXml" Target="../customXml/item6.xml"/><Relationship Id="rId13" Type="http://schemas.openxmlformats.org/officeDocument/2006/relationships/slide" Target="slides/slide8.xml"/><Relationship Id="rId129" Type="http://schemas.openxmlformats.org/officeDocument/2006/relationships/customXml" Target="../customXml/item5.xml"/><Relationship Id="rId128" Type="http://schemas.openxmlformats.org/officeDocument/2006/relationships/customXml" Target="../customXml/item4.xml"/><Relationship Id="rId127" Type="http://schemas.openxmlformats.org/officeDocument/2006/relationships/customXml" Target="../customXml/item3.xml"/><Relationship Id="rId126" Type="http://schemas.openxmlformats.org/officeDocument/2006/relationships/customXml" Target="../customXml/item2.xml"/><Relationship Id="rId125" Type="http://schemas.openxmlformats.org/officeDocument/2006/relationships/customXml" Target="../customXml/item1.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4" Type="http://schemas.openxmlformats.org/officeDocument/2006/relationships/image" Target="../media/image55.wmf"/><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71.wmf"/><Relationship Id="rId8" Type="http://schemas.openxmlformats.org/officeDocument/2006/relationships/image" Target="../media/image70.wmf"/><Relationship Id="rId7" Type="http://schemas.openxmlformats.org/officeDocument/2006/relationships/image" Target="../media/image69.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5" Type="http://schemas.openxmlformats.org/officeDocument/2006/relationships/image" Target="../media/image77.wmf"/><Relationship Id="rId14" Type="http://schemas.openxmlformats.org/officeDocument/2006/relationships/image" Target="../media/image76.wmf"/><Relationship Id="rId13" Type="http://schemas.openxmlformats.org/officeDocument/2006/relationships/image" Target="../media/image75.wmf"/><Relationship Id="rId12" Type="http://schemas.openxmlformats.org/officeDocument/2006/relationships/image" Target="../media/image74.wmf"/><Relationship Id="rId11" Type="http://schemas.openxmlformats.org/officeDocument/2006/relationships/image" Target="../media/image73.wmf"/><Relationship Id="rId10" Type="http://schemas.openxmlformats.org/officeDocument/2006/relationships/image" Target="../media/image72.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87.wmf"/><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92.wmf"/><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101.wmf"/><Relationship Id="rId8" Type="http://schemas.openxmlformats.org/officeDocument/2006/relationships/image" Target="../media/image100.wmf"/><Relationship Id="rId7" Type="http://schemas.openxmlformats.org/officeDocument/2006/relationships/image" Target="../media/image99.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3" Type="http://schemas.openxmlformats.org/officeDocument/2006/relationships/image" Target="../media/image95.wmf"/><Relationship Id="rId2" Type="http://schemas.openxmlformats.org/officeDocument/2006/relationships/image" Target="../media/image94.wmf"/><Relationship Id="rId16" Type="http://schemas.openxmlformats.org/officeDocument/2006/relationships/image" Target="../media/image108.wmf"/><Relationship Id="rId15" Type="http://schemas.openxmlformats.org/officeDocument/2006/relationships/image" Target="../media/image107.wmf"/><Relationship Id="rId14" Type="http://schemas.openxmlformats.org/officeDocument/2006/relationships/image" Target="../media/image106.wmf"/><Relationship Id="rId13" Type="http://schemas.openxmlformats.org/officeDocument/2006/relationships/image" Target="../media/image105.wmf"/><Relationship Id="rId12" Type="http://schemas.openxmlformats.org/officeDocument/2006/relationships/image" Target="../media/image104.wmf"/><Relationship Id="rId11" Type="http://schemas.openxmlformats.org/officeDocument/2006/relationships/image" Target="../media/image103.wmf"/><Relationship Id="rId10" Type="http://schemas.openxmlformats.org/officeDocument/2006/relationships/image" Target="../media/image102.wmf"/><Relationship Id="rId1"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20.wmf"/><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29.wmf"/><Relationship Id="rId8" Type="http://schemas.openxmlformats.org/officeDocument/2006/relationships/image" Target="../media/image128.wmf"/><Relationship Id="rId7" Type="http://schemas.openxmlformats.org/officeDocument/2006/relationships/image" Target="../media/image127.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 Id="rId3" Type="http://schemas.openxmlformats.org/officeDocument/2006/relationships/image" Target="../media/image123.wmf"/><Relationship Id="rId2" Type="http://schemas.openxmlformats.org/officeDocument/2006/relationships/image" Target="../media/image122.wmf"/><Relationship Id="rId11" Type="http://schemas.openxmlformats.org/officeDocument/2006/relationships/image" Target="../media/image131.wmf"/><Relationship Id="rId10" Type="http://schemas.openxmlformats.org/officeDocument/2006/relationships/image" Target="../media/image130.wmf"/><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5" Type="http://schemas.openxmlformats.org/officeDocument/2006/relationships/image" Target="../media/image136.wmf"/><Relationship Id="rId4" Type="http://schemas.openxmlformats.org/officeDocument/2006/relationships/image" Target="../media/image135.wmf"/><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21.vml.rels><?xml version="1.0" encoding="UTF-8" standalone="yes"?>
<Relationships xmlns="http://schemas.openxmlformats.org/package/2006/relationships"><Relationship Id="rId5" Type="http://schemas.openxmlformats.org/officeDocument/2006/relationships/image" Target="../media/image152.wmf"/><Relationship Id="rId4" Type="http://schemas.openxmlformats.org/officeDocument/2006/relationships/image" Target="../media/image151.wmf"/><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3.wmf"/><Relationship Id="rId7" Type="http://schemas.openxmlformats.org/officeDocument/2006/relationships/image" Target="../media/image162.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72.wmf"/><Relationship Id="rId7" Type="http://schemas.openxmlformats.org/officeDocument/2006/relationships/image" Target="../media/image171.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176.wmf"/><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78.wmf"/><Relationship Id="rId1" Type="http://schemas.openxmlformats.org/officeDocument/2006/relationships/image" Target="../media/image1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28.vml.rels><?xml version="1.0" encoding="UTF-8" standalone="yes"?>
<Relationships xmlns="http://schemas.openxmlformats.org/package/2006/relationships"><Relationship Id="rId5" Type="http://schemas.openxmlformats.org/officeDocument/2006/relationships/image" Target="../media/image185.wmf"/><Relationship Id="rId4" Type="http://schemas.openxmlformats.org/officeDocument/2006/relationships/image" Target="../media/image184.wmf"/><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205.wmf"/><Relationship Id="rId4" Type="http://schemas.openxmlformats.org/officeDocument/2006/relationships/image" Target="../media/image204.wmf"/><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s>
</file>

<file path=ppt/drawings/_rels/vmlDrawing33.vml.rels><?xml version="1.0" encoding="UTF-8" standalone="yes"?>
<Relationships xmlns="http://schemas.openxmlformats.org/package/2006/relationships"><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drawings/_rels/vmlDrawing35.vml.rels><?xml version="1.0" encoding="UTF-8" standalone="yes"?>
<Relationships xmlns="http://schemas.openxmlformats.org/package/2006/relationships"><Relationship Id="rId9" Type="http://schemas.openxmlformats.org/officeDocument/2006/relationships/image" Target="../media/image225.wmf"/><Relationship Id="rId8" Type="http://schemas.openxmlformats.org/officeDocument/2006/relationships/image" Target="../media/image224.wmf"/><Relationship Id="rId7" Type="http://schemas.openxmlformats.org/officeDocument/2006/relationships/image" Target="../media/image223.wmf"/><Relationship Id="rId6" Type="http://schemas.openxmlformats.org/officeDocument/2006/relationships/image" Target="../media/image222.wmf"/><Relationship Id="rId5" Type="http://schemas.openxmlformats.org/officeDocument/2006/relationships/image" Target="../media/image221.wmf"/><Relationship Id="rId4" Type="http://schemas.openxmlformats.org/officeDocument/2006/relationships/image" Target="../media/image220.wmf"/><Relationship Id="rId3" Type="http://schemas.openxmlformats.org/officeDocument/2006/relationships/image" Target="../media/image219.wmf"/><Relationship Id="rId2" Type="http://schemas.openxmlformats.org/officeDocument/2006/relationships/image" Target="../media/image218.wmf"/><Relationship Id="rId15" Type="http://schemas.openxmlformats.org/officeDocument/2006/relationships/image" Target="../media/image231.wmf"/><Relationship Id="rId14" Type="http://schemas.openxmlformats.org/officeDocument/2006/relationships/image" Target="../media/image230.wmf"/><Relationship Id="rId13" Type="http://schemas.openxmlformats.org/officeDocument/2006/relationships/image" Target="../media/image229.wmf"/><Relationship Id="rId12" Type="http://schemas.openxmlformats.org/officeDocument/2006/relationships/image" Target="../media/image228.wmf"/><Relationship Id="rId11" Type="http://schemas.openxmlformats.org/officeDocument/2006/relationships/image" Target="../media/image227.wmf"/><Relationship Id="rId10" Type="http://schemas.openxmlformats.org/officeDocument/2006/relationships/image" Target="../media/image226.wmf"/><Relationship Id="rId1" Type="http://schemas.openxmlformats.org/officeDocument/2006/relationships/image" Target="../media/image21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37.vml.rels><?xml version="1.0" encoding="UTF-8" standalone="yes"?>
<Relationships xmlns="http://schemas.openxmlformats.org/package/2006/relationships"><Relationship Id="rId5" Type="http://schemas.openxmlformats.org/officeDocument/2006/relationships/image" Target="../media/image239.wmf"/><Relationship Id="rId4" Type="http://schemas.openxmlformats.org/officeDocument/2006/relationships/image" Target="../media/image238.wmf"/><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4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17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50.wmf"/><Relationship Id="rId1" Type="http://schemas.openxmlformats.org/officeDocument/2006/relationships/image" Target="../media/image24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s>
</file>

<file path=ppt/drawings/_rels/vmlDrawing43.vml.rels><?xml version="1.0" encoding="UTF-8" standalone="yes"?>
<Relationships xmlns="http://schemas.openxmlformats.org/package/2006/relationships"><Relationship Id="rId4" Type="http://schemas.openxmlformats.org/officeDocument/2006/relationships/image" Target="../media/image264.wmf"/><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67.wmf"/></Relationships>
</file>

<file path=ppt/drawings/_rels/vmlDrawing45.vml.rels><?xml version="1.0" encoding="UTF-8" standalone="yes"?>
<Relationships xmlns="http://schemas.openxmlformats.org/package/2006/relationships"><Relationship Id="rId7" Type="http://schemas.openxmlformats.org/officeDocument/2006/relationships/image" Target="../media/image275.wmf"/><Relationship Id="rId6" Type="http://schemas.openxmlformats.org/officeDocument/2006/relationships/image" Target="../media/image274.wmf"/><Relationship Id="rId5" Type="http://schemas.openxmlformats.org/officeDocument/2006/relationships/image" Target="../media/image273.wmf"/><Relationship Id="rId4" Type="http://schemas.openxmlformats.org/officeDocument/2006/relationships/image" Target="../media/image272.wmf"/><Relationship Id="rId3" Type="http://schemas.openxmlformats.org/officeDocument/2006/relationships/image" Target="../media/image271.wmf"/><Relationship Id="rId2" Type="http://schemas.openxmlformats.org/officeDocument/2006/relationships/image" Target="../media/image270.wmf"/><Relationship Id="rId1" Type="http://schemas.openxmlformats.org/officeDocument/2006/relationships/image" Target="../media/image26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80.wmf"/><Relationship Id="rId1" Type="http://schemas.openxmlformats.org/officeDocument/2006/relationships/image" Target="../media/image279.wmf"/></Relationships>
</file>

<file path=ppt/drawings/_rels/vmlDrawing48.vml.rels><?xml version="1.0" encoding="UTF-8" standalone="yes"?>
<Relationships xmlns="http://schemas.openxmlformats.org/package/2006/relationships"><Relationship Id="rId5" Type="http://schemas.openxmlformats.org/officeDocument/2006/relationships/image" Target="../media/image285.wmf"/><Relationship Id="rId4" Type="http://schemas.openxmlformats.org/officeDocument/2006/relationships/image" Target="../media/image284.wmf"/><Relationship Id="rId3" Type="http://schemas.openxmlformats.org/officeDocument/2006/relationships/image" Target="../media/image283.wmf"/><Relationship Id="rId2" Type="http://schemas.openxmlformats.org/officeDocument/2006/relationships/image" Target="../media/image282.wmf"/><Relationship Id="rId1" Type="http://schemas.openxmlformats.org/officeDocument/2006/relationships/image" Target="../media/image28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91.wmf"/><Relationship Id="rId1" Type="http://schemas.openxmlformats.org/officeDocument/2006/relationships/image" Target="../media/image290.w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32.wmf"/><Relationship Id="rId4" Type="http://schemas.openxmlformats.org/officeDocument/2006/relationships/image" Target="../media/image31.wmf"/><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0.vml.rels><?xml version="1.0" encoding="UTF-8" standalone="yes"?>
<Relationships xmlns="http://schemas.openxmlformats.org/package/2006/relationships"><Relationship Id="rId7" Type="http://schemas.openxmlformats.org/officeDocument/2006/relationships/image" Target="../media/image298.wmf"/><Relationship Id="rId6" Type="http://schemas.openxmlformats.org/officeDocument/2006/relationships/image" Target="../media/image297.wmf"/><Relationship Id="rId5" Type="http://schemas.openxmlformats.org/officeDocument/2006/relationships/image" Target="../media/image296.wmf"/><Relationship Id="rId4" Type="http://schemas.openxmlformats.org/officeDocument/2006/relationships/image" Target="../media/image295.wmf"/><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300.wmf"/><Relationship Id="rId1" Type="http://schemas.openxmlformats.org/officeDocument/2006/relationships/image" Target="../media/image29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46.wmf"/><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5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197.bin"/><Relationship Id="rId8" Type="http://schemas.openxmlformats.org/officeDocument/2006/relationships/image" Target="../media/image272.wmf"/><Relationship Id="rId7" Type="http://schemas.openxmlformats.org/officeDocument/2006/relationships/oleObject" Target="../embeddings/oleObject196.bin"/><Relationship Id="rId6" Type="http://schemas.openxmlformats.org/officeDocument/2006/relationships/image" Target="../media/image271.wmf"/><Relationship Id="rId5" Type="http://schemas.openxmlformats.org/officeDocument/2006/relationships/oleObject" Target="../embeddings/oleObject195.bin"/><Relationship Id="rId4" Type="http://schemas.openxmlformats.org/officeDocument/2006/relationships/image" Target="../media/image270.wmf"/><Relationship Id="rId3" Type="http://schemas.openxmlformats.org/officeDocument/2006/relationships/oleObject" Target="../embeddings/oleObject194.bin"/><Relationship Id="rId2" Type="http://schemas.openxmlformats.org/officeDocument/2006/relationships/image" Target="../media/image269.wmf"/><Relationship Id="rId17" Type="http://schemas.openxmlformats.org/officeDocument/2006/relationships/notesSlide" Target="../notesSlides/notesSlide92.xml"/><Relationship Id="rId16" Type="http://schemas.openxmlformats.org/officeDocument/2006/relationships/vmlDrawing" Target="../drawings/vmlDrawing45.vml"/><Relationship Id="rId15" Type="http://schemas.openxmlformats.org/officeDocument/2006/relationships/slideLayout" Target="../slideLayouts/slideLayout6.xml"/><Relationship Id="rId14" Type="http://schemas.openxmlformats.org/officeDocument/2006/relationships/image" Target="../media/image275.wmf"/><Relationship Id="rId13" Type="http://schemas.openxmlformats.org/officeDocument/2006/relationships/oleObject" Target="../embeddings/oleObject199.bin"/><Relationship Id="rId12" Type="http://schemas.openxmlformats.org/officeDocument/2006/relationships/image" Target="../media/image274.wmf"/><Relationship Id="rId11" Type="http://schemas.openxmlformats.org/officeDocument/2006/relationships/oleObject" Target="../embeddings/oleObject198.bin"/><Relationship Id="rId10" Type="http://schemas.openxmlformats.org/officeDocument/2006/relationships/image" Target="../media/image273.wmf"/><Relationship Id="rId1" Type="http://schemas.openxmlformats.org/officeDocument/2006/relationships/oleObject" Target="../embeddings/oleObject193.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image" Target="../media/image276.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image" Target="../media/image277.jpeg"/></Relationships>
</file>

<file path=ppt/slides/_rels/slide104.xml.rels><?xml version="1.0" encoding="UTF-8" standalone="yes"?>
<Relationships xmlns="http://schemas.openxmlformats.org/package/2006/relationships"><Relationship Id="rId5" Type="http://schemas.openxmlformats.org/officeDocument/2006/relationships/notesSlide" Target="../notesSlides/notesSlide96.xml"/><Relationship Id="rId4" Type="http://schemas.openxmlformats.org/officeDocument/2006/relationships/vmlDrawing" Target="../drawings/vmlDrawing46.vml"/><Relationship Id="rId3" Type="http://schemas.openxmlformats.org/officeDocument/2006/relationships/slideLayout" Target="../slideLayouts/slideLayout6.xml"/><Relationship Id="rId2" Type="http://schemas.openxmlformats.org/officeDocument/2006/relationships/image" Target="../media/image278.wmf"/><Relationship Id="rId1" Type="http://schemas.openxmlformats.org/officeDocument/2006/relationships/oleObject" Target="../embeddings/oleObject200.bin"/></Relationships>
</file>

<file path=ppt/slides/_rels/slide105.xml.rels><?xml version="1.0" encoding="UTF-8" standalone="yes"?>
<Relationships xmlns="http://schemas.openxmlformats.org/package/2006/relationships"><Relationship Id="rId7" Type="http://schemas.openxmlformats.org/officeDocument/2006/relationships/notesSlide" Target="../notesSlides/notesSlide97.xml"/><Relationship Id="rId6" Type="http://schemas.openxmlformats.org/officeDocument/2006/relationships/vmlDrawing" Target="../drawings/vmlDrawing47.vml"/><Relationship Id="rId5" Type="http://schemas.openxmlformats.org/officeDocument/2006/relationships/slideLayout" Target="../slideLayouts/slideLayout6.xml"/><Relationship Id="rId4" Type="http://schemas.openxmlformats.org/officeDocument/2006/relationships/image" Target="../media/image280.wmf"/><Relationship Id="rId3" Type="http://schemas.openxmlformats.org/officeDocument/2006/relationships/oleObject" Target="../embeddings/oleObject202.bin"/><Relationship Id="rId2" Type="http://schemas.openxmlformats.org/officeDocument/2006/relationships/image" Target="../media/image279.wmf"/><Relationship Id="rId1" Type="http://schemas.openxmlformats.org/officeDocument/2006/relationships/oleObject" Target="../embeddings/oleObject201.bin"/></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207.bin"/><Relationship Id="rId8" Type="http://schemas.openxmlformats.org/officeDocument/2006/relationships/image" Target="../media/image284.wmf"/><Relationship Id="rId7" Type="http://schemas.openxmlformats.org/officeDocument/2006/relationships/oleObject" Target="../embeddings/oleObject206.bin"/><Relationship Id="rId6" Type="http://schemas.openxmlformats.org/officeDocument/2006/relationships/image" Target="../media/image283.wmf"/><Relationship Id="rId5" Type="http://schemas.openxmlformats.org/officeDocument/2006/relationships/oleObject" Target="../embeddings/oleObject205.bin"/><Relationship Id="rId4" Type="http://schemas.openxmlformats.org/officeDocument/2006/relationships/image" Target="../media/image282.wmf"/><Relationship Id="rId3" Type="http://schemas.openxmlformats.org/officeDocument/2006/relationships/oleObject" Target="../embeddings/oleObject204.bin"/><Relationship Id="rId2" Type="http://schemas.openxmlformats.org/officeDocument/2006/relationships/image" Target="../media/image281.wmf"/><Relationship Id="rId13" Type="http://schemas.openxmlformats.org/officeDocument/2006/relationships/notesSlide" Target="../notesSlides/notesSlide98.xml"/><Relationship Id="rId12" Type="http://schemas.openxmlformats.org/officeDocument/2006/relationships/vmlDrawing" Target="../drawings/vmlDrawing48.vml"/><Relationship Id="rId11" Type="http://schemas.openxmlformats.org/officeDocument/2006/relationships/slideLayout" Target="../slideLayouts/slideLayout6.xml"/><Relationship Id="rId10" Type="http://schemas.openxmlformats.org/officeDocument/2006/relationships/image" Target="../media/image285.wmf"/><Relationship Id="rId1" Type="http://schemas.openxmlformats.org/officeDocument/2006/relationships/oleObject" Target="../embeddings/oleObject203.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image" Target="../media/image286.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image" Target="../media/image287.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10.xml.rels><?xml version="1.0" encoding="UTF-8" standalone="yes"?>
<Relationships xmlns="http://schemas.openxmlformats.org/package/2006/relationships"><Relationship Id="rId4" Type="http://schemas.openxmlformats.org/officeDocument/2006/relationships/notesSlide" Target="../notesSlides/notesSlide101.xml"/><Relationship Id="rId3" Type="http://schemas.openxmlformats.org/officeDocument/2006/relationships/slideLayout" Target="../slideLayouts/slideLayout6.xml"/><Relationship Id="rId2" Type="http://schemas.openxmlformats.org/officeDocument/2006/relationships/image" Target="../media/image289.jpeg"/><Relationship Id="rId1" Type="http://schemas.openxmlformats.org/officeDocument/2006/relationships/image" Target="../media/image288.jpeg"/></Relationships>
</file>

<file path=ppt/slides/_rels/slide111.xml.rels><?xml version="1.0" encoding="UTF-8" standalone="yes"?>
<Relationships xmlns="http://schemas.openxmlformats.org/package/2006/relationships"><Relationship Id="rId7" Type="http://schemas.openxmlformats.org/officeDocument/2006/relationships/notesSlide" Target="../notesSlides/notesSlide102.xml"/><Relationship Id="rId6" Type="http://schemas.openxmlformats.org/officeDocument/2006/relationships/vmlDrawing" Target="../drawings/vmlDrawing49.vml"/><Relationship Id="rId5" Type="http://schemas.openxmlformats.org/officeDocument/2006/relationships/slideLayout" Target="../slideLayouts/slideLayout6.xml"/><Relationship Id="rId4" Type="http://schemas.openxmlformats.org/officeDocument/2006/relationships/image" Target="../media/image291.wmf"/><Relationship Id="rId3" Type="http://schemas.openxmlformats.org/officeDocument/2006/relationships/oleObject" Target="../embeddings/oleObject209.bin"/><Relationship Id="rId2" Type="http://schemas.openxmlformats.org/officeDocument/2006/relationships/image" Target="../media/image290.wmf"/><Relationship Id="rId1" Type="http://schemas.openxmlformats.org/officeDocument/2006/relationships/oleObject" Target="../embeddings/oleObject208.bin"/></Relationships>
</file>

<file path=ppt/slides/_rels/slide112.xml.rels><?xml version="1.0" encoding="UTF-8" standalone="yes"?>
<Relationships xmlns="http://schemas.openxmlformats.org/package/2006/relationships"><Relationship Id="rId9" Type="http://schemas.openxmlformats.org/officeDocument/2006/relationships/oleObject" Target="../embeddings/oleObject214.bin"/><Relationship Id="rId8" Type="http://schemas.openxmlformats.org/officeDocument/2006/relationships/image" Target="../media/image295.wmf"/><Relationship Id="rId7" Type="http://schemas.openxmlformats.org/officeDocument/2006/relationships/oleObject" Target="../embeddings/oleObject213.bin"/><Relationship Id="rId6" Type="http://schemas.openxmlformats.org/officeDocument/2006/relationships/image" Target="../media/image294.wmf"/><Relationship Id="rId5" Type="http://schemas.openxmlformats.org/officeDocument/2006/relationships/oleObject" Target="../embeddings/oleObject212.bin"/><Relationship Id="rId4" Type="http://schemas.openxmlformats.org/officeDocument/2006/relationships/image" Target="../media/image293.wmf"/><Relationship Id="rId3" Type="http://schemas.openxmlformats.org/officeDocument/2006/relationships/oleObject" Target="../embeddings/oleObject211.bin"/><Relationship Id="rId2" Type="http://schemas.openxmlformats.org/officeDocument/2006/relationships/image" Target="../media/image292.wmf"/><Relationship Id="rId17" Type="http://schemas.openxmlformats.org/officeDocument/2006/relationships/notesSlide" Target="../notesSlides/notesSlide103.xml"/><Relationship Id="rId16" Type="http://schemas.openxmlformats.org/officeDocument/2006/relationships/vmlDrawing" Target="../drawings/vmlDrawing50.vml"/><Relationship Id="rId15" Type="http://schemas.openxmlformats.org/officeDocument/2006/relationships/slideLayout" Target="../slideLayouts/slideLayout6.xml"/><Relationship Id="rId14" Type="http://schemas.openxmlformats.org/officeDocument/2006/relationships/image" Target="../media/image298.wmf"/><Relationship Id="rId13" Type="http://schemas.openxmlformats.org/officeDocument/2006/relationships/oleObject" Target="../embeddings/oleObject216.bin"/><Relationship Id="rId12" Type="http://schemas.openxmlformats.org/officeDocument/2006/relationships/image" Target="../media/image297.wmf"/><Relationship Id="rId11" Type="http://schemas.openxmlformats.org/officeDocument/2006/relationships/oleObject" Target="../embeddings/oleObject215.bin"/><Relationship Id="rId10" Type="http://schemas.openxmlformats.org/officeDocument/2006/relationships/image" Target="../media/image296.wmf"/><Relationship Id="rId1" Type="http://schemas.openxmlformats.org/officeDocument/2006/relationships/oleObject" Target="../embeddings/oleObject210.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7" Type="http://schemas.openxmlformats.org/officeDocument/2006/relationships/notesSlide" Target="../notesSlides/notesSlide105.xml"/><Relationship Id="rId6" Type="http://schemas.openxmlformats.org/officeDocument/2006/relationships/vmlDrawing" Target="../drawings/vmlDrawing51.vml"/><Relationship Id="rId5" Type="http://schemas.openxmlformats.org/officeDocument/2006/relationships/slideLayout" Target="../slideLayouts/slideLayout6.xml"/><Relationship Id="rId4" Type="http://schemas.openxmlformats.org/officeDocument/2006/relationships/image" Target="../media/image300.wmf"/><Relationship Id="rId3" Type="http://schemas.openxmlformats.org/officeDocument/2006/relationships/oleObject" Target="../embeddings/oleObject218.bin"/><Relationship Id="rId2" Type="http://schemas.openxmlformats.org/officeDocument/2006/relationships/image" Target="../media/image299.wmf"/><Relationship Id="rId1" Type="http://schemas.openxmlformats.org/officeDocument/2006/relationships/oleObject" Target="../embeddings/oleObject217.bin"/></Relationships>
</file>

<file path=ppt/slides/_rels/slide115.xml.rels><?xml version="1.0" encoding="UTF-8" standalone="yes"?>
<Relationships xmlns="http://schemas.openxmlformats.org/package/2006/relationships"><Relationship Id="rId5" Type="http://schemas.openxmlformats.org/officeDocument/2006/relationships/notesSlide" Target="../notesSlides/notesSlide106.xml"/><Relationship Id="rId4" Type="http://schemas.openxmlformats.org/officeDocument/2006/relationships/slideLayout" Target="../slideLayouts/slideLayout6.xml"/><Relationship Id="rId3" Type="http://schemas.openxmlformats.org/officeDocument/2006/relationships/image" Target="../media/image303.jpeg"/><Relationship Id="rId2" Type="http://schemas.openxmlformats.org/officeDocument/2006/relationships/image" Target="../media/image302.jpeg"/><Relationship Id="rId1" Type="http://schemas.openxmlformats.org/officeDocument/2006/relationships/image" Target="../media/image301.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image" Target="../media/image304.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3.vml"/><Relationship Id="rId7" Type="http://schemas.openxmlformats.org/officeDocument/2006/relationships/slideLayout" Target="../slideLayouts/slideLayout6.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27.wmf"/><Relationship Id="rId3" Type="http://schemas.openxmlformats.org/officeDocument/2006/relationships/oleObject" Target="../embeddings/oleObject6.bin"/><Relationship Id="rId2" Type="http://schemas.openxmlformats.org/officeDocument/2006/relationships/image" Target="../media/image26.wmf"/><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1.bin"/><Relationship Id="rId8" Type="http://schemas.openxmlformats.org/officeDocument/2006/relationships/image" Target="../media/image31.wmf"/><Relationship Id="rId7" Type="http://schemas.openxmlformats.org/officeDocument/2006/relationships/oleObject" Target="../embeddings/oleObject10.bin"/><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wmf"/><Relationship Id="rId3" Type="http://schemas.openxmlformats.org/officeDocument/2006/relationships/oleObject" Target="../embeddings/oleObject8.bin"/><Relationship Id="rId2" Type="http://schemas.openxmlformats.org/officeDocument/2006/relationships/image" Target="../media/image28.wmf"/><Relationship Id="rId13" Type="http://schemas.openxmlformats.org/officeDocument/2006/relationships/notesSlide" Target="../notesSlides/notesSlide11.xml"/><Relationship Id="rId12" Type="http://schemas.openxmlformats.org/officeDocument/2006/relationships/vmlDrawing" Target="../drawings/vmlDrawing5.vml"/><Relationship Id="rId11" Type="http://schemas.openxmlformats.org/officeDocument/2006/relationships/slideLayout" Target="../slideLayouts/slideLayout6.xml"/><Relationship Id="rId10" Type="http://schemas.openxmlformats.org/officeDocument/2006/relationships/image" Target="../media/image32.wmf"/><Relationship Id="rId1"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6.vml"/><Relationship Id="rId4" Type="http://schemas.openxmlformats.org/officeDocument/2006/relationships/slideLayout" Target="../slideLayouts/slideLayout6.xml"/><Relationship Id="rId3" Type="http://schemas.openxmlformats.org/officeDocument/2006/relationships/image" Target="../media/image34.wmf"/><Relationship Id="rId2" Type="http://schemas.openxmlformats.org/officeDocument/2006/relationships/oleObject" Target="../embeddings/oleObject12.bin"/><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7.vml"/><Relationship Id="rId5" Type="http://schemas.openxmlformats.org/officeDocument/2006/relationships/slideLayout" Target="../slideLayouts/slideLayout6.xml"/><Relationship Id="rId4" Type="http://schemas.openxmlformats.org/officeDocument/2006/relationships/image" Target="../media/image36.wmf"/><Relationship Id="rId3" Type="http://schemas.openxmlformats.org/officeDocument/2006/relationships/oleObject" Target="../embeddings/oleObject14.bin"/><Relationship Id="rId2" Type="http://schemas.openxmlformats.org/officeDocument/2006/relationships/image" Target="../media/image35.wmf"/><Relationship Id="rId1"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8.bin"/><Relationship Id="rId8" Type="http://schemas.openxmlformats.org/officeDocument/2006/relationships/image" Target="../media/image45.wmf"/><Relationship Id="rId7" Type="http://schemas.openxmlformats.org/officeDocument/2006/relationships/oleObject" Target="../embeddings/oleObject17.bin"/><Relationship Id="rId6" Type="http://schemas.openxmlformats.org/officeDocument/2006/relationships/image" Target="../media/image44.wmf"/><Relationship Id="rId5" Type="http://schemas.openxmlformats.org/officeDocument/2006/relationships/oleObject" Target="../embeddings/oleObject16.bin"/><Relationship Id="rId4" Type="http://schemas.openxmlformats.org/officeDocument/2006/relationships/image" Target="../media/image43.wmf"/><Relationship Id="rId3" Type="http://schemas.openxmlformats.org/officeDocument/2006/relationships/oleObject" Target="../embeddings/oleObject15.bin"/><Relationship Id="rId2" Type="http://schemas.openxmlformats.org/officeDocument/2006/relationships/image" Target="../media/image42.jpeg"/><Relationship Id="rId13" Type="http://schemas.openxmlformats.org/officeDocument/2006/relationships/notesSlide" Target="../notesSlides/notesSlide15.xml"/><Relationship Id="rId12" Type="http://schemas.openxmlformats.org/officeDocument/2006/relationships/vmlDrawing" Target="../drawings/vmlDrawing8.vml"/><Relationship Id="rId11" Type="http://schemas.openxmlformats.org/officeDocument/2006/relationships/slideLayout" Target="../slideLayouts/slideLayout6.xml"/><Relationship Id="rId10" Type="http://schemas.openxmlformats.org/officeDocument/2006/relationships/image" Target="../media/image46.wmf"/><Relationship Id="rId1" Type="http://schemas.openxmlformats.org/officeDocument/2006/relationships/image" Target="../media/image41.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50.wmf"/><Relationship Id="rId7" Type="http://schemas.openxmlformats.org/officeDocument/2006/relationships/oleObject" Target="../embeddings/oleObject22.bin"/><Relationship Id="rId6" Type="http://schemas.openxmlformats.org/officeDocument/2006/relationships/image" Target="../media/image49.wmf"/><Relationship Id="rId5" Type="http://schemas.openxmlformats.org/officeDocument/2006/relationships/oleObject" Target="../embeddings/oleObject21.bin"/><Relationship Id="rId4" Type="http://schemas.openxmlformats.org/officeDocument/2006/relationships/image" Target="../media/image48.wmf"/><Relationship Id="rId3" Type="http://schemas.openxmlformats.org/officeDocument/2006/relationships/oleObject" Target="../embeddings/oleObject20.bin"/><Relationship Id="rId2" Type="http://schemas.openxmlformats.org/officeDocument/2006/relationships/image" Target="../media/image47.wmf"/><Relationship Id="rId11" Type="http://schemas.openxmlformats.org/officeDocument/2006/relationships/notesSlide" Target="../notesSlides/notesSlide16.xml"/><Relationship Id="rId10" Type="http://schemas.openxmlformats.org/officeDocument/2006/relationships/vmlDrawing" Target="../drawings/vmlDrawing9.vml"/><Relationship Id="rId1"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9" Type="http://schemas.openxmlformats.org/officeDocument/2006/relationships/slide" Target="slide45.xml"/><Relationship Id="rId8" Type="http://schemas.openxmlformats.org/officeDocument/2006/relationships/image" Target="../media/image4.png"/><Relationship Id="rId7" Type="http://schemas.openxmlformats.org/officeDocument/2006/relationships/slide" Target="slide39.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17.xml"/><Relationship Id="rId3" Type="http://schemas.openxmlformats.org/officeDocument/2006/relationships/slide" Target="slide14.xml"/><Relationship Id="rId2" Type="http://schemas.openxmlformats.org/officeDocument/2006/relationships/slide" Target="slide4.xml"/><Relationship Id="rId19" Type="http://schemas.openxmlformats.org/officeDocument/2006/relationships/slideLayout" Target="../slideLayouts/slideLayout8.xml"/><Relationship Id="rId18" Type="http://schemas.openxmlformats.org/officeDocument/2006/relationships/slide" Target="slide109.xml"/><Relationship Id="rId17" Type="http://schemas.openxmlformats.org/officeDocument/2006/relationships/slide" Target="slide93.xml"/><Relationship Id="rId16" Type="http://schemas.openxmlformats.org/officeDocument/2006/relationships/slide" Target="slide89.xml"/><Relationship Id="rId15" Type="http://schemas.openxmlformats.org/officeDocument/2006/relationships/slide" Target="slide83.xml"/><Relationship Id="rId14" Type="http://schemas.openxmlformats.org/officeDocument/2006/relationships/slide" Target="slide82.xml"/><Relationship Id="rId13" Type="http://schemas.openxmlformats.org/officeDocument/2006/relationships/slide" Target="slide67.xml"/><Relationship Id="rId12" Type="http://schemas.openxmlformats.org/officeDocument/2006/relationships/slide" Target="slide64.xml"/><Relationship Id="rId11" Type="http://schemas.openxmlformats.org/officeDocument/2006/relationships/slide" Target="slide60.xml"/><Relationship Id="rId10" Type="http://schemas.openxmlformats.org/officeDocument/2006/relationships/slide" Target="slide5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9" Type="http://schemas.openxmlformats.org/officeDocument/2006/relationships/image" Target="../media/image55.wmf"/><Relationship Id="rId8" Type="http://schemas.openxmlformats.org/officeDocument/2006/relationships/oleObject" Target="../embeddings/oleObject26.bin"/><Relationship Id="rId7" Type="http://schemas.openxmlformats.org/officeDocument/2006/relationships/image" Target="../media/image54.wmf"/><Relationship Id="rId6" Type="http://schemas.openxmlformats.org/officeDocument/2006/relationships/oleObject" Target="../embeddings/oleObject25.bin"/><Relationship Id="rId5" Type="http://schemas.openxmlformats.org/officeDocument/2006/relationships/image" Target="../media/image53.wmf"/><Relationship Id="rId4" Type="http://schemas.openxmlformats.org/officeDocument/2006/relationships/oleObject" Target="../embeddings/oleObject24.bin"/><Relationship Id="rId3" Type="http://schemas.openxmlformats.org/officeDocument/2006/relationships/image" Target="../media/image52.wmf"/><Relationship Id="rId2" Type="http://schemas.openxmlformats.org/officeDocument/2006/relationships/oleObject" Target="../embeddings/oleObject23.bin"/><Relationship Id="rId12" Type="http://schemas.openxmlformats.org/officeDocument/2006/relationships/notesSlide" Target="../notesSlides/notesSlide17.xml"/><Relationship Id="rId11" Type="http://schemas.openxmlformats.org/officeDocument/2006/relationships/vmlDrawing" Target="../drawings/vmlDrawing10.vml"/><Relationship Id="rId10" Type="http://schemas.openxmlformats.org/officeDocument/2006/relationships/slideLayout" Target="../slideLayouts/slideLayout6.xml"/><Relationship Id="rId1" Type="http://schemas.openxmlformats.org/officeDocument/2006/relationships/image" Target="../media/image51.jpeg"/></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31.bin"/><Relationship Id="rId8" Type="http://schemas.openxmlformats.org/officeDocument/2006/relationships/image" Target="../media/image59.wmf"/><Relationship Id="rId7" Type="http://schemas.openxmlformats.org/officeDocument/2006/relationships/oleObject" Target="../embeddings/oleObject30.bin"/><Relationship Id="rId6" Type="http://schemas.openxmlformats.org/officeDocument/2006/relationships/image" Target="../media/image58.wmf"/><Relationship Id="rId5" Type="http://schemas.openxmlformats.org/officeDocument/2006/relationships/oleObject" Target="../embeddings/oleObject29.bin"/><Relationship Id="rId4" Type="http://schemas.openxmlformats.org/officeDocument/2006/relationships/image" Target="../media/image57.wmf"/><Relationship Id="rId3" Type="http://schemas.openxmlformats.org/officeDocument/2006/relationships/oleObject" Target="../embeddings/oleObject28.bin"/><Relationship Id="rId2" Type="http://schemas.openxmlformats.org/officeDocument/2006/relationships/image" Target="../media/image56.wmf"/><Relationship Id="rId13" Type="http://schemas.openxmlformats.org/officeDocument/2006/relationships/notesSlide" Target="../notesSlides/notesSlide18.xml"/><Relationship Id="rId12" Type="http://schemas.openxmlformats.org/officeDocument/2006/relationships/vmlDrawing" Target="../drawings/vmlDrawing11.vml"/><Relationship Id="rId11" Type="http://schemas.openxmlformats.org/officeDocument/2006/relationships/slideLayout" Target="../slideLayouts/slideLayout6.xml"/><Relationship Id="rId10" Type="http://schemas.openxmlformats.org/officeDocument/2006/relationships/image" Target="../media/image60.wmf"/><Relationship Id="rId1"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62.jpeg"/></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36.bin"/><Relationship Id="rId8" Type="http://schemas.openxmlformats.org/officeDocument/2006/relationships/image" Target="../media/image66.wmf"/><Relationship Id="rId7" Type="http://schemas.openxmlformats.org/officeDocument/2006/relationships/oleObject" Target="../embeddings/oleObject35.bin"/><Relationship Id="rId6" Type="http://schemas.openxmlformats.org/officeDocument/2006/relationships/image" Target="../media/image65.wmf"/><Relationship Id="rId5" Type="http://schemas.openxmlformats.org/officeDocument/2006/relationships/oleObject" Target="../embeddings/oleObject34.bin"/><Relationship Id="rId4" Type="http://schemas.openxmlformats.org/officeDocument/2006/relationships/image" Target="../media/image64.wmf"/><Relationship Id="rId33" Type="http://schemas.openxmlformats.org/officeDocument/2006/relationships/notesSlide" Target="../notesSlides/notesSlide21.xml"/><Relationship Id="rId32" Type="http://schemas.openxmlformats.org/officeDocument/2006/relationships/vmlDrawing" Target="../drawings/vmlDrawing12.vml"/><Relationship Id="rId31" Type="http://schemas.openxmlformats.org/officeDocument/2006/relationships/slideLayout" Target="../slideLayouts/slideLayout6.xml"/><Relationship Id="rId30" Type="http://schemas.openxmlformats.org/officeDocument/2006/relationships/image" Target="../media/image77.wmf"/><Relationship Id="rId3" Type="http://schemas.openxmlformats.org/officeDocument/2006/relationships/oleObject" Target="../embeddings/oleObject33.bin"/><Relationship Id="rId29" Type="http://schemas.openxmlformats.org/officeDocument/2006/relationships/oleObject" Target="../embeddings/oleObject46.bin"/><Relationship Id="rId28" Type="http://schemas.openxmlformats.org/officeDocument/2006/relationships/image" Target="../media/image76.wmf"/><Relationship Id="rId27" Type="http://schemas.openxmlformats.org/officeDocument/2006/relationships/oleObject" Target="../embeddings/oleObject45.bin"/><Relationship Id="rId26" Type="http://schemas.openxmlformats.org/officeDocument/2006/relationships/image" Target="../media/image75.wmf"/><Relationship Id="rId25" Type="http://schemas.openxmlformats.org/officeDocument/2006/relationships/oleObject" Target="../embeddings/oleObject44.bin"/><Relationship Id="rId24" Type="http://schemas.openxmlformats.org/officeDocument/2006/relationships/image" Target="../media/image74.wmf"/><Relationship Id="rId23" Type="http://schemas.openxmlformats.org/officeDocument/2006/relationships/oleObject" Target="../embeddings/oleObject43.bin"/><Relationship Id="rId22" Type="http://schemas.openxmlformats.org/officeDocument/2006/relationships/image" Target="../media/image73.wmf"/><Relationship Id="rId21" Type="http://schemas.openxmlformats.org/officeDocument/2006/relationships/oleObject" Target="../embeddings/oleObject42.bin"/><Relationship Id="rId20" Type="http://schemas.openxmlformats.org/officeDocument/2006/relationships/image" Target="../media/image72.wmf"/><Relationship Id="rId2" Type="http://schemas.openxmlformats.org/officeDocument/2006/relationships/image" Target="../media/image63.wmf"/><Relationship Id="rId19" Type="http://schemas.openxmlformats.org/officeDocument/2006/relationships/oleObject" Target="../embeddings/oleObject41.bin"/><Relationship Id="rId18" Type="http://schemas.openxmlformats.org/officeDocument/2006/relationships/image" Target="../media/image71.wmf"/><Relationship Id="rId17" Type="http://schemas.openxmlformats.org/officeDocument/2006/relationships/oleObject" Target="../embeddings/oleObject40.bin"/><Relationship Id="rId16" Type="http://schemas.openxmlformats.org/officeDocument/2006/relationships/image" Target="../media/image70.wmf"/><Relationship Id="rId15" Type="http://schemas.openxmlformats.org/officeDocument/2006/relationships/oleObject" Target="../embeddings/oleObject39.bin"/><Relationship Id="rId14" Type="http://schemas.openxmlformats.org/officeDocument/2006/relationships/image" Target="../media/image69.wmf"/><Relationship Id="rId13" Type="http://schemas.openxmlformats.org/officeDocument/2006/relationships/oleObject" Target="../embeddings/oleObject38.bin"/><Relationship Id="rId12" Type="http://schemas.openxmlformats.org/officeDocument/2006/relationships/image" Target="../media/image68.wmf"/><Relationship Id="rId11" Type="http://schemas.openxmlformats.org/officeDocument/2006/relationships/oleObject" Target="../embeddings/oleObject37.bin"/><Relationship Id="rId10" Type="http://schemas.openxmlformats.org/officeDocument/2006/relationships/image" Target="../media/image67.wmf"/><Relationship Id="rId1"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vmlDrawing" Target="../drawings/vmlDrawing13.vml"/><Relationship Id="rId7" Type="http://schemas.openxmlformats.org/officeDocument/2006/relationships/slideLayout" Target="../slideLayouts/slideLayout6.xml"/><Relationship Id="rId6" Type="http://schemas.openxmlformats.org/officeDocument/2006/relationships/image" Target="../media/image80.wmf"/><Relationship Id="rId5" Type="http://schemas.openxmlformats.org/officeDocument/2006/relationships/oleObject" Target="../embeddings/oleObject49.bin"/><Relationship Id="rId4" Type="http://schemas.openxmlformats.org/officeDocument/2006/relationships/image" Target="../media/image79.wmf"/><Relationship Id="rId3" Type="http://schemas.openxmlformats.org/officeDocument/2006/relationships/oleObject" Target="../embeddings/oleObject48.bin"/><Relationship Id="rId2" Type="http://schemas.openxmlformats.org/officeDocument/2006/relationships/image" Target="../media/image78.wmf"/><Relationship Id="rId1"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8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87.wmf"/><Relationship Id="rId7" Type="http://schemas.openxmlformats.org/officeDocument/2006/relationships/oleObject" Target="../embeddings/oleObject53.bin"/><Relationship Id="rId6" Type="http://schemas.openxmlformats.org/officeDocument/2006/relationships/image" Target="../media/image86.wmf"/><Relationship Id="rId5" Type="http://schemas.openxmlformats.org/officeDocument/2006/relationships/oleObject" Target="../embeddings/oleObject52.bin"/><Relationship Id="rId4" Type="http://schemas.openxmlformats.org/officeDocument/2006/relationships/image" Target="../media/image85.wmf"/><Relationship Id="rId3" Type="http://schemas.openxmlformats.org/officeDocument/2006/relationships/oleObject" Target="../embeddings/oleObject51.bin"/><Relationship Id="rId2" Type="http://schemas.openxmlformats.org/officeDocument/2006/relationships/image" Target="../media/image84.wmf"/><Relationship Id="rId11" Type="http://schemas.openxmlformats.org/officeDocument/2006/relationships/notesSlide" Target="../notesSlides/notesSlide26.xml"/><Relationship Id="rId10" Type="http://schemas.openxmlformats.org/officeDocument/2006/relationships/vmlDrawing" Target="../drawings/vmlDrawing14.vml"/><Relationship Id="rId1"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9" Type="http://schemas.openxmlformats.org/officeDocument/2006/relationships/image" Target="../media/image92.wmf"/><Relationship Id="rId8" Type="http://schemas.openxmlformats.org/officeDocument/2006/relationships/oleObject" Target="../embeddings/oleObject57.bin"/><Relationship Id="rId7" Type="http://schemas.openxmlformats.org/officeDocument/2006/relationships/image" Target="../media/image91.wmf"/><Relationship Id="rId6" Type="http://schemas.openxmlformats.org/officeDocument/2006/relationships/oleObject" Target="../embeddings/oleObject56.bin"/><Relationship Id="rId5" Type="http://schemas.openxmlformats.org/officeDocument/2006/relationships/image" Target="../media/image90.wmf"/><Relationship Id="rId4" Type="http://schemas.openxmlformats.org/officeDocument/2006/relationships/oleObject" Target="../embeddings/oleObject55.bin"/><Relationship Id="rId3" Type="http://schemas.openxmlformats.org/officeDocument/2006/relationships/image" Target="../media/image89.wmf"/><Relationship Id="rId2" Type="http://schemas.openxmlformats.org/officeDocument/2006/relationships/oleObject" Target="../embeddings/oleObject54.bin"/><Relationship Id="rId12" Type="http://schemas.openxmlformats.org/officeDocument/2006/relationships/notesSlide" Target="../notesSlides/notesSlide27.xml"/><Relationship Id="rId11" Type="http://schemas.openxmlformats.org/officeDocument/2006/relationships/vmlDrawing" Target="../drawings/vmlDrawing15.vml"/><Relationship Id="rId10" Type="http://schemas.openxmlformats.org/officeDocument/2006/relationships/slideLayout" Target="../slideLayouts/slideLayout6.xml"/><Relationship Id="rId1" Type="http://schemas.openxmlformats.org/officeDocument/2006/relationships/image" Target="../media/image88.jpe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62.bin"/><Relationship Id="rId8" Type="http://schemas.openxmlformats.org/officeDocument/2006/relationships/image" Target="../media/image96.wmf"/><Relationship Id="rId7" Type="http://schemas.openxmlformats.org/officeDocument/2006/relationships/oleObject" Target="../embeddings/oleObject61.bin"/><Relationship Id="rId6" Type="http://schemas.openxmlformats.org/officeDocument/2006/relationships/image" Target="../media/image95.wmf"/><Relationship Id="rId5" Type="http://schemas.openxmlformats.org/officeDocument/2006/relationships/oleObject" Target="../embeddings/oleObject60.bin"/><Relationship Id="rId4" Type="http://schemas.openxmlformats.org/officeDocument/2006/relationships/image" Target="../media/image94.wmf"/><Relationship Id="rId35" Type="http://schemas.openxmlformats.org/officeDocument/2006/relationships/notesSlide" Target="../notesSlides/notesSlide28.xml"/><Relationship Id="rId34" Type="http://schemas.openxmlformats.org/officeDocument/2006/relationships/vmlDrawing" Target="../drawings/vmlDrawing16.vml"/><Relationship Id="rId33" Type="http://schemas.openxmlformats.org/officeDocument/2006/relationships/slideLayout" Target="../slideLayouts/slideLayout6.xml"/><Relationship Id="rId32" Type="http://schemas.openxmlformats.org/officeDocument/2006/relationships/image" Target="../media/image108.wmf"/><Relationship Id="rId31" Type="http://schemas.openxmlformats.org/officeDocument/2006/relationships/oleObject" Target="../embeddings/oleObject73.bin"/><Relationship Id="rId30" Type="http://schemas.openxmlformats.org/officeDocument/2006/relationships/image" Target="../media/image107.wmf"/><Relationship Id="rId3" Type="http://schemas.openxmlformats.org/officeDocument/2006/relationships/oleObject" Target="../embeddings/oleObject59.bin"/><Relationship Id="rId29" Type="http://schemas.openxmlformats.org/officeDocument/2006/relationships/oleObject" Target="../embeddings/oleObject72.bin"/><Relationship Id="rId28" Type="http://schemas.openxmlformats.org/officeDocument/2006/relationships/image" Target="../media/image106.wmf"/><Relationship Id="rId27" Type="http://schemas.openxmlformats.org/officeDocument/2006/relationships/oleObject" Target="../embeddings/oleObject71.bin"/><Relationship Id="rId26" Type="http://schemas.openxmlformats.org/officeDocument/2006/relationships/image" Target="../media/image105.wmf"/><Relationship Id="rId25" Type="http://schemas.openxmlformats.org/officeDocument/2006/relationships/oleObject" Target="../embeddings/oleObject70.bin"/><Relationship Id="rId24" Type="http://schemas.openxmlformats.org/officeDocument/2006/relationships/image" Target="../media/image104.wmf"/><Relationship Id="rId23" Type="http://schemas.openxmlformats.org/officeDocument/2006/relationships/oleObject" Target="../embeddings/oleObject69.bin"/><Relationship Id="rId22" Type="http://schemas.openxmlformats.org/officeDocument/2006/relationships/image" Target="../media/image103.wmf"/><Relationship Id="rId21" Type="http://schemas.openxmlformats.org/officeDocument/2006/relationships/oleObject" Target="../embeddings/oleObject68.bin"/><Relationship Id="rId20" Type="http://schemas.openxmlformats.org/officeDocument/2006/relationships/image" Target="../media/image102.wmf"/><Relationship Id="rId2" Type="http://schemas.openxmlformats.org/officeDocument/2006/relationships/image" Target="../media/image93.wmf"/><Relationship Id="rId19" Type="http://schemas.openxmlformats.org/officeDocument/2006/relationships/oleObject" Target="../embeddings/oleObject67.bin"/><Relationship Id="rId18" Type="http://schemas.openxmlformats.org/officeDocument/2006/relationships/image" Target="../media/image101.wmf"/><Relationship Id="rId17" Type="http://schemas.openxmlformats.org/officeDocument/2006/relationships/oleObject" Target="../embeddings/oleObject66.bin"/><Relationship Id="rId16" Type="http://schemas.openxmlformats.org/officeDocument/2006/relationships/image" Target="../media/image100.wmf"/><Relationship Id="rId15" Type="http://schemas.openxmlformats.org/officeDocument/2006/relationships/oleObject" Target="../embeddings/oleObject65.bin"/><Relationship Id="rId14" Type="http://schemas.openxmlformats.org/officeDocument/2006/relationships/image" Target="../media/image99.wmf"/><Relationship Id="rId13" Type="http://schemas.openxmlformats.org/officeDocument/2006/relationships/oleObject" Target="../embeddings/oleObject64.bin"/><Relationship Id="rId12" Type="http://schemas.openxmlformats.org/officeDocument/2006/relationships/image" Target="../media/image98.wmf"/><Relationship Id="rId11" Type="http://schemas.openxmlformats.org/officeDocument/2006/relationships/oleObject" Target="../embeddings/oleObject63.bin"/><Relationship Id="rId10" Type="http://schemas.openxmlformats.org/officeDocument/2006/relationships/image" Target="../media/image97.wmf"/><Relationship Id="rId1" Type="http://schemas.openxmlformats.org/officeDocument/2006/relationships/oleObject" Target="../embeddings/oleObject5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109.jpeg"/></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78.bin"/><Relationship Id="rId8" Type="http://schemas.openxmlformats.org/officeDocument/2006/relationships/image" Target="../media/image113.wmf"/><Relationship Id="rId7" Type="http://schemas.openxmlformats.org/officeDocument/2006/relationships/oleObject" Target="../embeddings/oleObject77.bin"/><Relationship Id="rId6" Type="http://schemas.openxmlformats.org/officeDocument/2006/relationships/image" Target="../media/image112.wmf"/><Relationship Id="rId5" Type="http://schemas.openxmlformats.org/officeDocument/2006/relationships/oleObject" Target="../embeddings/oleObject76.bin"/><Relationship Id="rId4" Type="http://schemas.openxmlformats.org/officeDocument/2006/relationships/image" Target="../media/image111.wmf"/><Relationship Id="rId3" Type="http://schemas.openxmlformats.org/officeDocument/2006/relationships/oleObject" Target="../embeddings/oleObject75.bin"/><Relationship Id="rId2" Type="http://schemas.openxmlformats.org/officeDocument/2006/relationships/image" Target="../media/image110.wmf"/><Relationship Id="rId15" Type="http://schemas.openxmlformats.org/officeDocument/2006/relationships/notesSlide" Target="../notesSlides/notesSlide30.xml"/><Relationship Id="rId14" Type="http://schemas.openxmlformats.org/officeDocument/2006/relationships/vmlDrawing" Target="../drawings/vmlDrawing17.vml"/><Relationship Id="rId13" Type="http://schemas.openxmlformats.org/officeDocument/2006/relationships/slideLayout" Target="../slideLayouts/slideLayout6.xml"/><Relationship Id="rId12" Type="http://schemas.openxmlformats.org/officeDocument/2006/relationships/image" Target="../media/image115.wmf"/><Relationship Id="rId11" Type="http://schemas.openxmlformats.org/officeDocument/2006/relationships/oleObject" Target="../embeddings/oleObject79.bin"/><Relationship Id="rId10" Type="http://schemas.openxmlformats.org/officeDocument/2006/relationships/image" Target="../media/image114.wmf"/><Relationship Id="rId1"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9" Type="http://schemas.openxmlformats.org/officeDocument/2006/relationships/image" Target="../media/image120.wmf"/><Relationship Id="rId8" Type="http://schemas.openxmlformats.org/officeDocument/2006/relationships/oleObject" Target="../embeddings/oleObject83.bin"/><Relationship Id="rId7" Type="http://schemas.openxmlformats.org/officeDocument/2006/relationships/image" Target="../media/image119.wmf"/><Relationship Id="rId6" Type="http://schemas.openxmlformats.org/officeDocument/2006/relationships/oleObject" Target="../embeddings/oleObject82.bin"/><Relationship Id="rId5" Type="http://schemas.openxmlformats.org/officeDocument/2006/relationships/image" Target="../media/image118.wmf"/><Relationship Id="rId4" Type="http://schemas.openxmlformats.org/officeDocument/2006/relationships/oleObject" Target="../embeddings/oleObject81.bin"/><Relationship Id="rId3" Type="http://schemas.openxmlformats.org/officeDocument/2006/relationships/image" Target="../media/image117.wmf"/><Relationship Id="rId2" Type="http://schemas.openxmlformats.org/officeDocument/2006/relationships/oleObject" Target="../embeddings/oleObject80.bin"/><Relationship Id="rId12" Type="http://schemas.openxmlformats.org/officeDocument/2006/relationships/notesSlide" Target="../notesSlides/notesSlide31.xml"/><Relationship Id="rId11" Type="http://schemas.openxmlformats.org/officeDocument/2006/relationships/vmlDrawing" Target="../drawings/vmlDrawing18.vml"/><Relationship Id="rId10" Type="http://schemas.openxmlformats.org/officeDocument/2006/relationships/slideLayout" Target="../slideLayouts/slideLayout6.xml"/><Relationship Id="rId1" Type="http://schemas.openxmlformats.org/officeDocument/2006/relationships/image" Target="../media/image116.jpeg"/></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88.bin"/><Relationship Id="rId8" Type="http://schemas.openxmlformats.org/officeDocument/2006/relationships/image" Target="../media/image124.wmf"/><Relationship Id="rId7" Type="http://schemas.openxmlformats.org/officeDocument/2006/relationships/oleObject" Target="../embeddings/oleObject87.bin"/><Relationship Id="rId6" Type="http://schemas.openxmlformats.org/officeDocument/2006/relationships/image" Target="../media/image123.wmf"/><Relationship Id="rId5" Type="http://schemas.openxmlformats.org/officeDocument/2006/relationships/oleObject" Target="../embeddings/oleObject86.bin"/><Relationship Id="rId4" Type="http://schemas.openxmlformats.org/officeDocument/2006/relationships/image" Target="../media/image122.wmf"/><Relationship Id="rId3" Type="http://schemas.openxmlformats.org/officeDocument/2006/relationships/oleObject" Target="../embeddings/oleObject85.bin"/><Relationship Id="rId25" Type="http://schemas.openxmlformats.org/officeDocument/2006/relationships/notesSlide" Target="../notesSlides/notesSlide32.xml"/><Relationship Id="rId24" Type="http://schemas.openxmlformats.org/officeDocument/2006/relationships/vmlDrawing" Target="../drawings/vmlDrawing19.vml"/><Relationship Id="rId23" Type="http://schemas.openxmlformats.org/officeDocument/2006/relationships/slideLayout" Target="../slideLayouts/slideLayout6.xml"/><Relationship Id="rId22" Type="http://schemas.openxmlformats.org/officeDocument/2006/relationships/image" Target="../media/image131.wmf"/><Relationship Id="rId21" Type="http://schemas.openxmlformats.org/officeDocument/2006/relationships/oleObject" Target="../embeddings/oleObject94.bin"/><Relationship Id="rId20" Type="http://schemas.openxmlformats.org/officeDocument/2006/relationships/image" Target="../media/image130.wmf"/><Relationship Id="rId2" Type="http://schemas.openxmlformats.org/officeDocument/2006/relationships/image" Target="../media/image121.wmf"/><Relationship Id="rId19" Type="http://schemas.openxmlformats.org/officeDocument/2006/relationships/oleObject" Target="../embeddings/oleObject93.bin"/><Relationship Id="rId18" Type="http://schemas.openxmlformats.org/officeDocument/2006/relationships/image" Target="../media/image129.wmf"/><Relationship Id="rId17" Type="http://schemas.openxmlformats.org/officeDocument/2006/relationships/oleObject" Target="../embeddings/oleObject92.bin"/><Relationship Id="rId16" Type="http://schemas.openxmlformats.org/officeDocument/2006/relationships/image" Target="../media/image128.wmf"/><Relationship Id="rId15" Type="http://schemas.openxmlformats.org/officeDocument/2006/relationships/oleObject" Target="../embeddings/oleObject91.bin"/><Relationship Id="rId14" Type="http://schemas.openxmlformats.org/officeDocument/2006/relationships/image" Target="../media/image127.wmf"/><Relationship Id="rId13" Type="http://schemas.openxmlformats.org/officeDocument/2006/relationships/oleObject" Target="../embeddings/oleObject90.bin"/><Relationship Id="rId12" Type="http://schemas.openxmlformats.org/officeDocument/2006/relationships/image" Target="../media/image126.wmf"/><Relationship Id="rId11" Type="http://schemas.openxmlformats.org/officeDocument/2006/relationships/oleObject" Target="../embeddings/oleObject89.bin"/><Relationship Id="rId10" Type="http://schemas.openxmlformats.org/officeDocument/2006/relationships/image" Target="../media/image125.wmf"/><Relationship Id="rId1" Type="http://schemas.openxmlformats.org/officeDocument/2006/relationships/oleObject" Target="../embeddings/oleObject84.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99.bin"/><Relationship Id="rId8" Type="http://schemas.openxmlformats.org/officeDocument/2006/relationships/image" Target="../media/image135.wmf"/><Relationship Id="rId7" Type="http://schemas.openxmlformats.org/officeDocument/2006/relationships/oleObject" Target="../embeddings/oleObject98.bin"/><Relationship Id="rId6" Type="http://schemas.openxmlformats.org/officeDocument/2006/relationships/image" Target="../media/image134.wmf"/><Relationship Id="rId5" Type="http://schemas.openxmlformats.org/officeDocument/2006/relationships/oleObject" Target="../embeddings/oleObject97.bin"/><Relationship Id="rId4" Type="http://schemas.openxmlformats.org/officeDocument/2006/relationships/image" Target="../media/image133.wmf"/><Relationship Id="rId3" Type="http://schemas.openxmlformats.org/officeDocument/2006/relationships/oleObject" Target="../embeddings/oleObject96.bin"/><Relationship Id="rId2" Type="http://schemas.openxmlformats.org/officeDocument/2006/relationships/image" Target="../media/image132.wmf"/><Relationship Id="rId13" Type="http://schemas.openxmlformats.org/officeDocument/2006/relationships/notesSlide" Target="../notesSlides/notesSlide33.xml"/><Relationship Id="rId12" Type="http://schemas.openxmlformats.org/officeDocument/2006/relationships/vmlDrawing" Target="../drawings/vmlDrawing20.vml"/><Relationship Id="rId11" Type="http://schemas.openxmlformats.org/officeDocument/2006/relationships/slideLayout" Target="../slideLayouts/slideLayout6.xml"/><Relationship Id="rId10" Type="http://schemas.openxmlformats.org/officeDocument/2006/relationships/image" Target="../media/image136.wmf"/><Relationship Id="rId1" Type="http://schemas.openxmlformats.org/officeDocument/2006/relationships/oleObject" Target="../embeddings/oleObject9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137.jpeg"/></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6.xml"/><Relationship Id="rId5" Type="http://schemas.openxmlformats.org/officeDocument/2006/relationships/image" Target="../media/image142.jpeg"/><Relationship Id="rId4" Type="http://schemas.openxmlformats.org/officeDocument/2006/relationships/image" Target="../media/image141.jpeg"/><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image" Target="../media/image1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6.xml"/><Relationship Id="rId2" Type="http://schemas.openxmlformats.org/officeDocument/2006/relationships/image" Target="../media/image144.jpeg"/><Relationship Id="rId1" Type="http://schemas.openxmlformats.org/officeDocument/2006/relationships/image" Target="../media/image14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image" Target="../media/image1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6.xml"/><Relationship Id="rId2" Type="http://schemas.openxmlformats.org/officeDocument/2006/relationships/image" Target="../media/image147.jpeg"/><Relationship Id="rId1" Type="http://schemas.openxmlformats.org/officeDocument/2006/relationships/image" Target="../media/image146.jpeg"/></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104.bin"/><Relationship Id="rId8" Type="http://schemas.openxmlformats.org/officeDocument/2006/relationships/image" Target="../media/image151.wmf"/><Relationship Id="rId7" Type="http://schemas.openxmlformats.org/officeDocument/2006/relationships/oleObject" Target="../embeddings/oleObject103.bin"/><Relationship Id="rId6" Type="http://schemas.openxmlformats.org/officeDocument/2006/relationships/image" Target="../media/image150.wmf"/><Relationship Id="rId5" Type="http://schemas.openxmlformats.org/officeDocument/2006/relationships/oleObject" Target="../embeddings/oleObject102.bin"/><Relationship Id="rId4" Type="http://schemas.openxmlformats.org/officeDocument/2006/relationships/image" Target="../media/image149.wmf"/><Relationship Id="rId3" Type="http://schemas.openxmlformats.org/officeDocument/2006/relationships/oleObject" Target="../embeddings/oleObject101.bin"/><Relationship Id="rId2" Type="http://schemas.openxmlformats.org/officeDocument/2006/relationships/image" Target="../media/image148.wmf"/><Relationship Id="rId13" Type="http://schemas.openxmlformats.org/officeDocument/2006/relationships/notesSlide" Target="../notesSlides/notesSlide40.xml"/><Relationship Id="rId12" Type="http://schemas.openxmlformats.org/officeDocument/2006/relationships/vmlDrawing" Target="../drawings/vmlDrawing21.vml"/><Relationship Id="rId11" Type="http://schemas.openxmlformats.org/officeDocument/2006/relationships/slideLayout" Target="../slideLayouts/slideLayout6.xml"/><Relationship Id="rId10" Type="http://schemas.openxmlformats.org/officeDocument/2006/relationships/image" Target="../media/image152.wmf"/><Relationship Id="rId1" Type="http://schemas.openxmlformats.org/officeDocument/2006/relationships/oleObject" Target="../embeddings/oleObject10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image" Target="../media/image153.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vmlDrawing" Target="../drawings/vmlDrawing22.vml"/><Relationship Id="rId4" Type="http://schemas.openxmlformats.org/officeDocument/2006/relationships/slideLayout" Target="../slideLayouts/slideLayout6.xml"/><Relationship Id="rId3" Type="http://schemas.openxmlformats.org/officeDocument/2006/relationships/image" Target="../media/image155.wmf"/><Relationship Id="rId2" Type="http://schemas.openxmlformats.org/officeDocument/2006/relationships/oleObject" Target="../embeddings/oleObject105.bin"/><Relationship Id="rId1" Type="http://schemas.openxmlformats.org/officeDocument/2006/relationships/image" Target="../media/image154.jpeg"/></Relationships>
</file>

<file path=ppt/slides/_rels/slide48.xml.rels><?xml version="1.0" encoding="UTF-8" standalone="yes"?>
<Relationships xmlns="http://schemas.openxmlformats.org/package/2006/relationships"><Relationship Id="rId9" Type="http://schemas.openxmlformats.org/officeDocument/2006/relationships/oleObject" Target="../embeddings/oleObject110.bin"/><Relationship Id="rId8" Type="http://schemas.openxmlformats.org/officeDocument/2006/relationships/image" Target="../media/image159.wmf"/><Relationship Id="rId7" Type="http://schemas.openxmlformats.org/officeDocument/2006/relationships/oleObject" Target="../embeddings/oleObject109.bin"/><Relationship Id="rId6" Type="http://schemas.openxmlformats.org/officeDocument/2006/relationships/image" Target="../media/image158.wmf"/><Relationship Id="rId5" Type="http://schemas.openxmlformats.org/officeDocument/2006/relationships/oleObject" Target="../embeddings/oleObject108.bin"/><Relationship Id="rId4" Type="http://schemas.openxmlformats.org/officeDocument/2006/relationships/image" Target="../media/image157.wmf"/><Relationship Id="rId3" Type="http://schemas.openxmlformats.org/officeDocument/2006/relationships/oleObject" Target="../embeddings/oleObject107.bin"/><Relationship Id="rId2" Type="http://schemas.openxmlformats.org/officeDocument/2006/relationships/image" Target="../media/image156.wmf"/><Relationship Id="rId19" Type="http://schemas.openxmlformats.org/officeDocument/2006/relationships/notesSlide" Target="../notesSlides/notesSlide43.xml"/><Relationship Id="rId18" Type="http://schemas.openxmlformats.org/officeDocument/2006/relationships/vmlDrawing" Target="../drawings/vmlDrawing23.vml"/><Relationship Id="rId17" Type="http://schemas.openxmlformats.org/officeDocument/2006/relationships/slideLayout" Target="../slideLayouts/slideLayout6.xml"/><Relationship Id="rId16" Type="http://schemas.openxmlformats.org/officeDocument/2006/relationships/image" Target="../media/image163.wmf"/><Relationship Id="rId15" Type="http://schemas.openxmlformats.org/officeDocument/2006/relationships/oleObject" Target="../embeddings/oleObject113.bin"/><Relationship Id="rId14" Type="http://schemas.openxmlformats.org/officeDocument/2006/relationships/image" Target="../media/image162.wmf"/><Relationship Id="rId13" Type="http://schemas.openxmlformats.org/officeDocument/2006/relationships/oleObject" Target="../embeddings/oleObject112.bin"/><Relationship Id="rId12" Type="http://schemas.openxmlformats.org/officeDocument/2006/relationships/image" Target="../media/image161.wmf"/><Relationship Id="rId11" Type="http://schemas.openxmlformats.org/officeDocument/2006/relationships/oleObject" Target="../embeddings/oleObject111.bin"/><Relationship Id="rId10" Type="http://schemas.openxmlformats.org/officeDocument/2006/relationships/image" Target="../media/image160.wmf"/><Relationship Id="rId1" Type="http://schemas.openxmlformats.org/officeDocument/2006/relationships/oleObject" Target="../embeddings/oleObject106.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image" Target="../media/image164.jpeg"/></Relationships>
</file>

<file path=ppt/slides/_rels/slide51.xml.rels><?xml version="1.0" encoding="UTF-8" standalone="yes"?>
<Relationships xmlns="http://schemas.openxmlformats.org/package/2006/relationships"><Relationship Id="rId9" Type="http://schemas.openxmlformats.org/officeDocument/2006/relationships/oleObject" Target="../embeddings/oleObject118.bin"/><Relationship Id="rId8" Type="http://schemas.openxmlformats.org/officeDocument/2006/relationships/image" Target="../media/image168.wmf"/><Relationship Id="rId7" Type="http://schemas.openxmlformats.org/officeDocument/2006/relationships/oleObject" Target="../embeddings/oleObject117.bin"/><Relationship Id="rId6" Type="http://schemas.openxmlformats.org/officeDocument/2006/relationships/image" Target="../media/image167.wmf"/><Relationship Id="rId5" Type="http://schemas.openxmlformats.org/officeDocument/2006/relationships/oleObject" Target="../embeddings/oleObject116.bin"/><Relationship Id="rId4" Type="http://schemas.openxmlformats.org/officeDocument/2006/relationships/image" Target="../media/image166.wmf"/><Relationship Id="rId3" Type="http://schemas.openxmlformats.org/officeDocument/2006/relationships/oleObject" Target="../embeddings/oleObject115.bin"/><Relationship Id="rId2" Type="http://schemas.openxmlformats.org/officeDocument/2006/relationships/image" Target="../media/image165.wmf"/><Relationship Id="rId19" Type="http://schemas.openxmlformats.org/officeDocument/2006/relationships/notesSlide" Target="../notesSlides/notesSlide46.xml"/><Relationship Id="rId18" Type="http://schemas.openxmlformats.org/officeDocument/2006/relationships/vmlDrawing" Target="../drawings/vmlDrawing24.vml"/><Relationship Id="rId17" Type="http://schemas.openxmlformats.org/officeDocument/2006/relationships/slideLayout" Target="../slideLayouts/slideLayout6.xml"/><Relationship Id="rId16" Type="http://schemas.openxmlformats.org/officeDocument/2006/relationships/image" Target="../media/image172.wmf"/><Relationship Id="rId15" Type="http://schemas.openxmlformats.org/officeDocument/2006/relationships/oleObject" Target="../embeddings/oleObject121.bin"/><Relationship Id="rId14" Type="http://schemas.openxmlformats.org/officeDocument/2006/relationships/image" Target="../media/image171.wmf"/><Relationship Id="rId13" Type="http://schemas.openxmlformats.org/officeDocument/2006/relationships/oleObject" Target="../embeddings/oleObject120.bin"/><Relationship Id="rId12" Type="http://schemas.openxmlformats.org/officeDocument/2006/relationships/image" Target="../media/image170.wmf"/><Relationship Id="rId11" Type="http://schemas.openxmlformats.org/officeDocument/2006/relationships/oleObject" Target="../embeddings/oleObject119.bin"/><Relationship Id="rId10" Type="http://schemas.openxmlformats.org/officeDocument/2006/relationships/image" Target="../media/image169.wmf"/><Relationship Id="rId1" Type="http://schemas.openxmlformats.org/officeDocument/2006/relationships/oleObject" Target="../embeddings/oleObject114.bin"/></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76.wmf"/><Relationship Id="rId7" Type="http://schemas.openxmlformats.org/officeDocument/2006/relationships/oleObject" Target="../embeddings/oleObject125.bin"/><Relationship Id="rId6" Type="http://schemas.openxmlformats.org/officeDocument/2006/relationships/image" Target="../media/image175.wmf"/><Relationship Id="rId5" Type="http://schemas.openxmlformats.org/officeDocument/2006/relationships/oleObject" Target="../embeddings/oleObject124.bin"/><Relationship Id="rId4" Type="http://schemas.openxmlformats.org/officeDocument/2006/relationships/image" Target="../media/image174.wmf"/><Relationship Id="rId3" Type="http://schemas.openxmlformats.org/officeDocument/2006/relationships/oleObject" Target="../embeddings/oleObject123.bin"/><Relationship Id="rId2" Type="http://schemas.openxmlformats.org/officeDocument/2006/relationships/image" Target="../media/image173.wmf"/><Relationship Id="rId11" Type="http://schemas.openxmlformats.org/officeDocument/2006/relationships/notesSlide" Target="../notesSlides/notesSlide47.xml"/><Relationship Id="rId10" Type="http://schemas.openxmlformats.org/officeDocument/2006/relationships/vmlDrawing" Target="../drawings/vmlDrawing25.vml"/><Relationship Id="rId1" Type="http://schemas.openxmlformats.org/officeDocument/2006/relationships/oleObject" Target="../embeddings/oleObject122.bin"/></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vmlDrawing" Target="../drawings/vmlDrawing26.vml"/><Relationship Id="rId5" Type="http://schemas.openxmlformats.org/officeDocument/2006/relationships/slideLayout" Target="../slideLayouts/slideLayout6.xml"/><Relationship Id="rId4" Type="http://schemas.openxmlformats.org/officeDocument/2006/relationships/image" Target="../media/image178.wmf"/><Relationship Id="rId3" Type="http://schemas.openxmlformats.org/officeDocument/2006/relationships/oleObject" Target="../embeddings/oleObject127.bin"/><Relationship Id="rId2" Type="http://schemas.openxmlformats.org/officeDocument/2006/relationships/image" Target="../media/image177.wmf"/><Relationship Id="rId1" Type="http://schemas.openxmlformats.org/officeDocument/2006/relationships/oleObject" Target="../embeddings/oleObject12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vmlDrawing" Target="../drawings/vmlDrawing27.vml"/><Relationship Id="rId3" Type="http://schemas.openxmlformats.org/officeDocument/2006/relationships/slideLayout" Target="../slideLayouts/slideLayout6.xml"/><Relationship Id="rId2" Type="http://schemas.openxmlformats.org/officeDocument/2006/relationships/image" Target="../media/image179.wmf"/><Relationship Id="rId1" Type="http://schemas.openxmlformats.org/officeDocument/2006/relationships/oleObject" Target="../embeddings/oleObject12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image" Target="../media/image180.jpeg"/></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133.bin"/><Relationship Id="rId8" Type="http://schemas.openxmlformats.org/officeDocument/2006/relationships/image" Target="../media/image184.wmf"/><Relationship Id="rId7" Type="http://schemas.openxmlformats.org/officeDocument/2006/relationships/oleObject" Target="../embeddings/oleObject132.bin"/><Relationship Id="rId6" Type="http://schemas.openxmlformats.org/officeDocument/2006/relationships/image" Target="../media/image183.wmf"/><Relationship Id="rId5" Type="http://schemas.openxmlformats.org/officeDocument/2006/relationships/oleObject" Target="../embeddings/oleObject131.bin"/><Relationship Id="rId4" Type="http://schemas.openxmlformats.org/officeDocument/2006/relationships/image" Target="../media/image182.wmf"/><Relationship Id="rId3" Type="http://schemas.openxmlformats.org/officeDocument/2006/relationships/oleObject" Target="../embeddings/oleObject130.bin"/><Relationship Id="rId2" Type="http://schemas.openxmlformats.org/officeDocument/2006/relationships/image" Target="../media/image181.wmf"/><Relationship Id="rId13" Type="http://schemas.openxmlformats.org/officeDocument/2006/relationships/notesSlide" Target="../notesSlides/notesSlide52.xml"/><Relationship Id="rId12" Type="http://schemas.openxmlformats.org/officeDocument/2006/relationships/vmlDrawing" Target="../drawings/vmlDrawing28.vml"/><Relationship Id="rId11" Type="http://schemas.openxmlformats.org/officeDocument/2006/relationships/slideLayout" Target="../slideLayouts/slideLayout6.xml"/><Relationship Id="rId10" Type="http://schemas.openxmlformats.org/officeDocument/2006/relationships/image" Target="../media/image185.wmf"/><Relationship Id="rId1" Type="http://schemas.openxmlformats.org/officeDocument/2006/relationships/oleObject" Target="../embeddings/oleObject129.bin"/></Relationships>
</file>

<file path=ppt/slides/_rels/slide58.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vmlDrawing" Target="../drawings/vmlDrawing29.vml"/><Relationship Id="rId7" Type="http://schemas.openxmlformats.org/officeDocument/2006/relationships/slideLayout" Target="../slideLayouts/slideLayout6.xml"/><Relationship Id="rId6" Type="http://schemas.openxmlformats.org/officeDocument/2006/relationships/image" Target="../media/image188.wmf"/><Relationship Id="rId5" Type="http://schemas.openxmlformats.org/officeDocument/2006/relationships/oleObject" Target="../embeddings/oleObject136.bin"/><Relationship Id="rId4" Type="http://schemas.openxmlformats.org/officeDocument/2006/relationships/image" Target="../media/image187.wmf"/><Relationship Id="rId3" Type="http://schemas.openxmlformats.org/officeDocument/2006/relationships/oleObject" Target="../embeddings/oleObject135.bin"/><Relationship Id="rId2" Type="http://schemas.openxmlformats.org/officeDocument/2006/relationships/image" Target="../media/image186.wmf"/><Relationship Id="rId1" Type="http://schemas.openxmlformats.org/officeDocument/2006/relationships/oleObject" Target="../embeddings/oleObject13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30.vml"/><Relationship Id="rId3" Type="http://schemas.openxmlformats.org/officeDocument/2006/relationships/slideLayout" Target="../slideLayouts/slideLayout6.xml"/><Relationship Id="rId2" Type="http://schemas.openxmlformats.org/officeDocument/2006/relationships/image" Target="../media/image189.wmf"/><Relationship Id="rId1" Type="http://schemas.openxmlformats.org/officeDocument/2006/relationships/oleObject" Target="../embeddings/oleObject13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6.xml"/><Relationship Id="rId4" Type="http://schemas.openxmlformats.org/officeDocument/2006/relationships/image" Target="../media/image193.jpeg"/><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image" Target="../media/image190.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image" Target="../media/image19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image" Target="../media/image195.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image" Target="../media/image19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0.xml.rels><?xml version="1.0" encoding="UTF-8" standalone="yes"?>
<Relationships xmlns="http://schemas.openxmlformats.org/package/2006/relationships"><Relationship Id="rId9" Type="http://schemas.openxmlformats.org/officeDocument/2006/relationships/vmlDrawing" Target="../drawings/vmlDrawing31.vml"/><Relationship Id="rId8" Type="http://schemas.openxmlformats.org/officeDocument/2006/relationships/slideLayout" Target="../slideLayouts/slideLayout6.xml"/><Relationship Id="rId7" Type="http://schemas.openxmlformats.org/officeDocument/2006/relationships/image" Target="../media/image200.wmf"/><Relationship Id="rId6" Type="http://schemas.openxmlformats.org/officeDocument/2006/relationships/oleObject" Target="../embeddings/oleObject140.bin"/><Relationship Id="rId5" Type="http://schemas.openxmlformats.org/officeDocument/2006/relationships/image" Target="../media/image199.wmf"/><Relationship Id="rId4" Type="http://schemas.openxmlformats.org/officeDocument/2006/relationships/oleObject" Target="../embeddings/oleObject139.bin"/><Relationship Id="rId3" Type="http://schemas.openxmlformats.org/officeDocument/2006/relationships/image" Target="../media/image198.wmf"/><Relationship Id="rId2" Type="http://schemas.openxmlformats.org/officeDocument/2006/relationships/oleObject" Target="../embeddings/oleObject138.bin"/><Relationship Id="rId10" Type="http://schemas.openxmlformats.org/officeDocument/2006/relationships/notesSlide" Target="../notesSlides/notesSlide64.xml"/><Relationship Id="rId1" Type="http://schemas.openxmlformats.org/officeDocument/2006/relationships/image" Target="../media/image197.jpeg"/></Relationships>
</file>

<file path=ppt/slides/_rels/slide71.xml.rels><?xml version="1.0" encoding="UTF-8" standalone="yes"?>
<Relationships xmlns="http://schemas.openxmlformats.org/package/2006/relationships"><Relationship Id="rId9" Type="http://schemas.openxmlformats.org/officeDocument/2006/relationships/oleObject" Target="../embeddings/oleObject145.bin"/><Relationship Id="rId8" Type="http://schemas.openxmlformats.org/officeDocument/2006/relationships/image" Target="../media/image204.wmf"/><Relationship Id="rId7" Type="http://schemas.openxmlformats.org/officeDocument/2006/relationships/oleObject" Target="../embeddings/oleObject144.bin"/><Relationship Id="rId6" Type="http://schemas.openxmlformats.org/officeDocument/2006/relationships/image" Target="../media/image203.wmf"/><Relationship Id="rId5" Type="http://schemas.openxmlformats.org/officeDocument/2006/relationships/oleObject" Target="../embeddings/oleObject143.bin"/><Relationship Id="rId4" Type="http://schemas.openxmlformats.org/officeDocument/2006/relationships/image" Target="../media/image202.wmf"/><Relationship Id="rId3" Type="http://schemas.openxmlformats.org/officeDocument/2006/relationships/oleObject" Target="../embeddings/oleObject142.bin"/><Relationship Id="rId2" Type="http://schemas.openxmlformats.org/officeDocument/2006/relationships/image" Target="../media/image201.wmf"/><Relationship Id="rId13" Type="http://schemas.openxmlformats.org/officeDocument/2006/relationships/notesSlide" Target="../notesSlides/notesSlide65.xml"/><Relationship Id="rId12" Type="http://schemas.openxmlformats.org/officeDocument/2006/relationships/vmlDrawing" Target="../drawings/vmlDrawing32.vml"/><Relationship Id="rId11" Type="http://schemas.openxmlformats.org/officeDocument/2006/relationships/slideLayout" Target="../slideLayouts/slideLayout6.xml"/><Relationship Id="rId10" Type="http://schemas.openxmlformats.org/officeDocument/2006/relationships/image" Target="../media/image205.wmf"/><Relationship Id="rId1" Type="http://schemas.openxmlformats.org/officeDocument/2006/relationships/oleObject" Target="../embeddings/oleObject14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image" Target="../media/image206.jpeg"/></Relationships>
</file>

<file path=ppt/slides/_rels/slide73.xml.rels><?xml version="1.0" encoding="UTF-8" standalone="yes"?>
<Relationships xmlns="http://schemas.openxmlformats.org/package/2006/relationships"><Relationship Id="rId9" Type="http://schemas.openxmlformats.org/officeDocument/2006/relationships/oleObject" Target="../embeddings/oleObject150.bin"/><Relationship Id="rId8" Type="http://schemas.openxmlformats.org/officeDocument/2006/relationships/image" Target="../media/image210.wmf"/><Relationship Id="rId7" Type="http://schemas.openxmlformats.org/officeDocument/2006/relationships/oleObject" Target="../embeddings/oleObject149.bin"/><Relationship Id="rId6" Type="http://schemas.openxmlformats.org/officeDocument/2006/relationships/image" Target="../media/image209.wmf"/><Relationship Id="rId5" Type="http://schemas.openxmlformats.org/officeDocument/2006/relationships/oleObject" Target="../embeddings/oleObject148.bin"/><Relationship Id="rId4" Type="http://schemas.openxmlformats.org/officeDocument/2006/relationships/image" Target="../media/image208.wmf"/><Relationship Id="rId3" Type="http://schemas.openxmlformats.org/officeDocument/2006/relationships/oleObject" Target="../embeddings/oleObject147.bin"/><Relationship Id="rId2" Type="http://schemas.openxmlformats.org/officeDocument/2006/relationships/image" Target="../media/image207.wmf"/><Relationship Id="rId15" Type="http://schemas.openxmlformats.org/officeDocument/2006/relationships/notesSlide" Target="../notesSlides/notesSlide67.xml"/><Relationship Id="rId14" Type="http://schemas.openxmlformats.org/officeDocument/2006/relationships/vmlDrawing" Target="../drawings/vmlDrawing33.vml"/><Relationship Id="rId13" Type="http://schemas.openxmlformats.org/officeDocument/2006/relationships/slideLayout" Target="../slideLayouts/slideLayout6.xml"/><Relationship Id="rId12" Type="http://schemas.openxmlformats.org/officeDocument/2006/relationships/image" Target="../media/image212.wmf"/><Relationship Id="rId11" Type="http://schemas.openxmlformats.org/officeDocument/2006/relationships/oleObject" Target="../embeddings/oleObject151.bin"/><Relationship Id="rId10" Type="http://schemas.openxmlformats.org/officeDocument/2006/relationships/image" Target="../media/image211.wmf"/><Relationship Id="rId1" Type="http://schemas.openxmlformats.org/officeDocument/2006/relationships/oleObject" Target="../embeddings/oleObject146.bin"/></Relationships>
</file>

<file path=ppt/slides/_rels/slide74.xml.rels><?xml version="1.0" encoding="UTF-8" standalone="yes"?>
<Relationships xmlns="http://schemas.openxmlformats.org/package/2006/relationships"><Relationship Id="rId9" Type="http://schemas.openxmlformats.org/officeDocument/2006/relationships/vmlDrawing" Target="../drawings/vmlDrawing34.vml"/><Relationship Id="rId8" Type="http://schemas.openxmlformats.org/officeDocument/2006/relationships/slideLayout" Target="../slideLayouts/slideLayout6.xml"/><Relationship Id="rId7" Type="http://schemas.openxmlformats.org/officeDocument/2006/relationships/image" Target="../media/image216.wmf"/><Relationship Id="rId6" Type="http://schemas.openxmlformats.org/officeDocument/2006/relationships/oleObject" Target="../embeddings/oleObject154.bin"/><Relationship Id="rId5" Type="http://schemas.openxmlformats.org/officeDocument/2006/relationships/image" Target="../media/image215.wmf"/><Relationship Id="rId4" Type="http://schemas.openxmlformats.org/officeDocument/2006/relationships/oleObject" Target="../embeddings/oleObject153.bin"/><Relationship Id="rId3" Type="http://schemas.openxmlformats.org/officeDocument/2006/relationships/image" Target="../media/image214.wmf"/><Relationship Id="rId2" Type="http://schemas.openxmlformats.org/officeDocument/2006/relationships/oleObject" Target="../embeddings/oleObject152.bin"/><Relationship Id="rId10" Type="http://schemas.openxmlformats.org/officeDocument/2006/relationships/notesSlide" Target="../notesSlides/notesSlide68.xml"/><Relationship Id="rId1" Type="http://schemas.openxmlformats.org/officeDocument/2006/relationships/image" Target="../media/image213.jpeg"/></Relationships>
</file>

<file path=ppt/slides/_rels/slide75.xml.rels><?xml version="1.0" encoding="UTF-8" standalone="yes"?>
<Relationships xmlns="http://schemas.openxmlformats.org/package/2006/relationships"><Relationship Id="rId9" Type="http://schemas.openxmlformats.org/officeDocument/2006/relationships/oleObject" Target="../embeddings/oleObject159.bin"/><Relationship Id="rId8" Type="http://schemas.openxmlformats.org/officeDocument/2006/relationships/image" Target="../media/image220.wmf"/><Relationship Id="rId7" Type="http://schemas.openxmlformats.org/officeDocument/2006/relationships/oleObject" Target="../embeddings/oleObject158.bin"/><Relationship Id="rId6" Type="http://schemas.openxmlformats.org/officeDocument/2006/relationships/image" Target="../media/image219.wmf"/><Relationship Id="rId5" Type="http://schemas.openxmlformats.org/officeDocument/2006/relationships/oleObject" Target="../embeddings/oleObject157.bin"/><Relationship Id="rId4" Type="http://schemas.openxmlformats.org/officeDocument/2006/relationships/image" Target="../media/image218.wmf"/><Relationship Id="rId33" Type="http://schemas.openxmlformats.org/officeDocument/2006/relationships/notesSlide" Target="../notesSlides/notesSlide69.xml"/><Relationship Id="rId32" Type="http://schemas.openxmlformats.org/officeDocument/2006/relationships/vmlDrawing" Target="../drawings/vmlDrawing35.vml"/><Relationship Id="rId31" Type="http://schemas.openxmlformats.org/officeDocument/2006/relationships/slideLayout" Target="../slideLayouts/slideLayout6.xml"/><Relationship Id="rId30" Type="http://schemas.openxmlformats.org/officeDocument/2006/relationships/image" Target="../media/image231.wmf"/><Relationship Id="rId3" Type="http://schemas.openxmlformats.org/officeDocument/2006/relationships/oleObject" Target="../embeddings/oleObject156.bin"/><Relationship Id="rId29" Type="http://schemas.openxmlformats.org/officeDocument/2006/relationships/oleObject" Target="../embeddings/oleObject169.bin"/><Relationship Id="rId28" Type="http://schemas.openxmlformats.org/officeDocument/2006/relationships/image" Target="../media/image230.wmf"/><Relationship Id="rId27" Type="http://schemas.openxmlformats.org/officeDocument/2006/relationships/oleObject" Target="../embeddings/oleObject168.bin"/><Relationship Id="rId26" Type="http://schemas.openxmlformats.org/officeDocument/2006/relationships/image" Target="../media/image229.wmf"/><Relationship Id="rId25" Type="http://schemas.openxmlformats.org/officeDocument/2006/relationships/oleObject" Target="../embeddings/oleObject167.bin"/><Relationship Id="rId24" Type="http://schemas.openxmlformats.org/officeDocument/2006/relationships/image" Target="../media/image228.wmf"/><Relationship Id="rId23" Type="http://schemas.openxmlformats.org/officeDocument/2006/relationships/oleObject" Target="../embeddings/oleObject166.bin"/><Relationship Id="rId22" Type="http://schemas.openxmlformats.org/officeDocument/2006/relationships/image" Target="../media/image227.wmf"/><Relationship Id="rId21" Type="http://schemas.openxmlformats.org/officeDocument/2006/relationships/oleObject" Target="../embeddings/oleObject165.bin"/><Relationship Id="rId20" Type="http://schemas.openxmlformats.org/officeDocument/2006/relationships/image" Target="../media/image226.wmf"/><Relationship Id="rId2" Type="http://schemas.openxmlformats.org/officeDocument/2006/relationships/image" Target="../media/image217.wmf"/><Relationship Id="rId19" Type="http://schemas.openxmlformats.org/officeDocument/2006/relationships/oleObject" Target="../embeddings/oleObject164.bin"/><Relationship Id="rId18" Type="http://schemas.openxmlformats.org/officeDocument/2006/relationships/image" Target="../media/image225.wmf"/><Relationship Id="rId17" Type="http://schemas.openxmlformats.org/officeDocument/2006/relationships/oleObject" Target="../embeddings/oleObject163.bin"/><Relationship Id="rId16" Type="http://schemas.openxmlformats.org/officeDocument/2006/relationships/image" Target="../media/image224.wmf"/><Relationship Id="rId15" Type="http://schemas.openxmlformats.org/officeDocument/2006/relationships/oleObject" Target="../embeddings/oleObject162.bin"/><Relationship Id="rId14" Type="http://schemas.openxmlformats.org/officeDocument/2006/relationships/image" Target="../media/image223.wmf"/><Relationship Id="rId13" Type="http://schemas.openxmlformats.org/officeDocument/2006/relationships/oleObject" Target="../embeddings/oleObject161.bin"/><Relationship Id="rId12" Type="http://schemas.openxmlformats.org/officeDocument/2006/relationships/image" Target="../media/image222.wmf"/><Relationship Id="rId11" Type="http://schemas.openxmlformats.org/officeDocument/2006/relationships/oleObject" Target="../embeddings/oleObject160.bin"/><Relationship Id="rId10" Type="http://schemas.openxmlformats.org/officeDocument/2006/relationships/image" Target="../media/image221.wmf"/><Relationship Id="rId1" Type="http://schemas.openxmlformats.org/officeDocument/2006/relationships/oleObject" Target="../embeddings/oleObject155.bin"/></Relationships>
</file>

<file path=ppt/slides/_rels/slide76.xml.rels><?xml version="1.0" encoding="UTF-8" standalone="yes"?>
<Relationships xmlns="http://schemas.openxmlformats.org/package/2006/relationships"><Relationship Id="rId8" Type="http://schemas.openxmlformats.org/officeDocument/2006/relationships/notesSlide" Target="../notesSlides/notesSlide70.xml"/><Relationship Id="rId7" Type="http://schemas.openxmlformats.org/officeDocument/2006/relationships/vmlDrawing" Target="../drawings/vmlDrawing36.vml"/><Relationship Id="rId6" Type="http://schemas.openxmlformats.org/officeDocument/2006/relationships/slideLayout" Target="../slideLayouts/slideLayout6.xml"/><Relationship Id="rId5" Type="http://schemas.openxmlformats.org/officeDocument/2006/relationships/image" Target="../media/image234.wmf"/><Relationship Id="rId4" Type="http://schemas.openxmlformats.org/officeDocument/2006/relationships/oleObject" Target="../embeddings/oleObject171.bin"/><Relationship Id="rId3" Type="http://schemas.openxmlformats.org/officeDocument/2006/relationships/image" Target="../media/image233.wmf"/><Relationship Id="rId2" Type="http://schemas.openxmlformats.org/officeDocument/2006/relationships/oleObject" Target="../embeddings/oleObject170.bin"/><Relationship Id="rId1" Type="http://schemas.openxmlformats.org/officeDocument/2006/relationships/image" Target="../media/image232.jpeg"/></Relationships>
</file>

<file path=ppt/slides/_rels/slide77.xml.rels><?xml version="1.0" encoding="UTF-8" standalone="yes"?>
<Relationships xmlns="http://schemas.openxmlformats.org/package/2006/relationships"><Relationship Id="rId9" Type="http://schemas.openxmlformats.org/officeDocument/2006/relationships/oleObject" Target="../embeddings/oleObject176.bin"/><Relationship Id="rId8" Type="http://schemas.openxmlformats.org/officeDocument/2006/relationships/image" Target="../media/image238.wmf"/><Relationship Id="rId7" Type="http://schemas.openxmlformats.org/officeDocument/2006/relationships/oleObject" Target="../embeddings/oleObject175.bin"/><Relationship Id="rId6" Type="http://schemas.openxmlformats.org/officeDocument/2006/relationships/image" Target="../media/image237.wmf"/><Relationship Id="rId5" Type="http://schemas.openxmlformats.org/officeDocument/2006/relationships/oleObject" Target="../embeddings/oleObject174.bin"/><Relationship Id="rId4" Type="http://schemas.openxmlformats.org/officeDocument/2006/relationships/image" Target="../media/image236.wmf"/><Relationship Id="rId3" Type="http://schemas.openxmlformats.org/officeDocument/2006/relationships/oleObject" Target="../embeddings/oleObject173.bin"/><Relationship Id="rId2" Type="http://schemas.openxmlformats.org/officeDocument/2006/relationships/image" Target="../media/image235.wmf"/><Relationship Id="rId13" Type="http://schemas.openxmlformats.org/officeDocument/2006/relationships/notesSlide" Target="../notesSlides/notesSlide71.xml"/><Relationship Id="rId12" Type="http://schemas.openxmlformats.org/officeDocument/2006/relationships/vmlDrawing" Target="../drawings/vmlDrawing37.vml"/><Relationship Id="rId11" Type="http://schemas.openxmlformats.org/officeDocument/2006/relationships/slideLayout" Target="../slideLayouts/slideLayout6.xml"/><Relationship Id="rId10" Type="http://schemas.openxmlformats.org/officeDocument/2006/relationships/image" Target="../media/image239.wmf"/><Relationship Id="rId1" Type="http://schemas.openxmlformats.org/officeDocument/2006/relationships/oleObject" Target="../embeddings/oleObject172.bin"/></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2.xml"/><Relationship Id="rId6" Type="http://schemas.openxmlformats.org/officeDocument/2006/relationships/vmlDrawing" Target="../drawings/vmlDrawing38.vml"/><Relationship Id="rId5" Type="http://schemas.openxmlformats.org/officeDocument/2006/relationships/slideLayout" Target="../slideLayouts/slideLayout6.xml"/><Relationship Id="rId4" Type="http://schemas.openxmlformats.org/officeDocument/2006/relationships/image" Target="../media/image241.wmf"/><Relationship Id="rId3" Type="http://schemas.openxmlformats.org/officeDocument/2006/relationships/oleObject" Target="../embeddings/oleObject178.bin"/><Relationship Id="rId2" Type="http://schemas.openxmlformats.org/officeDocument/2006/relationships/image" Target="../media/image240.wmf"/><Relationship Id="rId1" Type="http://schemas.openxmlformats.org/officeDocument/2006/relationships/oleObject" Target="../embeddings/oleObject17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image" Target="../media/image242.jpeg"/></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image" Target="../media/image16.wmf"/><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3" Type="http://schemas.openxmlformats.org/officeDocument/2006/relationships/image" Target="../media/image14.jpeg"/><Relationship Id="rId2" Type="http://schemas.openxmlformats.org/officeDocument/2006/relationships/image" Target="../media/image13.jpeg"/><Relationship Id="rId10" Type="http://schemas.openxmlformats.org/officeDocument/2006/relationships/notesSlide" Target="../notesSlides/notesSlide5.xml"/><Relationship Id="rId1" Type="http://schemas.openxmlformats.org/officeDocument/2006/relationships/image" Target="../media/image12.jpeg"/></Relationships>
</file>

<file path=ppt/slides/_rels/slide80.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vmlDrawing" Target="../drawings/vmlDrawing39.vml"/><Relationship Id="rId7" Type="http://schemas.openxmlformats.org/officeDocument/2006/relationships/slideLayout" Target="../slideLayouts/slideLayout6.xml"/><Relationship Id="rId6" Type="http://schemas.openxmlformats.org/officeDocument/2006/relationships/image" Target="../media/image244.wmf"/><Relationship Id="rId5" Type="http://schemas.openxmlformats.org/officeDocument/2006/relationships/oleObject" Target="../embeddings/oleObject181.bin"/><Relationship Id="rId4" Type="http://schemas.openxmlformats.org/officeDocument/2006/relationships/image" Target="../media/image243.wmf"/><Relationship Id="rId3" Type="http://schemas.openxmlformats.org/officeDocument/2006/relationships/oleObject" Target="../embeddings/oleObject180.bin"/><Relationship Id="rId2" Type="http://schemas.openxmlformats.org/officeDocument/2006/relationships/image" Target="../media/image174.wmf"/><Relationship Id="rId1" Type="http://schemas.openxmlformats.org/officeDocument/2006/relationships/oleObject" Target="../embeddings/oleObject179.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image" Target="../media/image24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image" Target="../media/image246.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image" Target="../media/image247.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image" Target="../media/image248.jpeg"/></Relationships>
</file>

<file path=ppt/slides/_rels/slide88.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vmlDrawing" Target="../drawings/vmlDrawing40.vml"/><Relationship Id="rId5" Type="http://schemas.openxmlformats.org/officeDocument/2006/relationships/slideLayout" Target="../slideLayouts/slideLayout6.xml"/><Relationship Id="rId4" Type="http://schemas.openxmlformats.org/officeDocument/2006/relationships/image" Target="../media/image250.wmf"/><Relationship Id="rId3" Type="http://schemas.openxmlformats.org/officeDocument/2006/relationships/oleObject" Target="../embeddings/oleObject183.bin"/><Relationship Id="rId2" Type="http://schemas.openxmlformats.org/officeDocument/2006/relationships/image" Target="../media/image249.wmf"/><Relationship Id="rId1" Type="http://schemas.openxmlformats.org/officeDocument/2006/relationships/oleObject" Target="../embeddings/oleObject182.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19.wmf"/><Relationship Id="rId3" Type="http://schemas.openxmlformats.org/officeDocument/2006/relationships/oleObject" Target="../embeddings/oleObject3.bin"/><Relationship Id="rId2" Type="http://schemas.openxmlformats.org/officeDocument/2006/relationships/image" Target="../media/image18.jpeg"/><Relationship Id="rId1" Type="http://schemas.openxmlformats.org/officeDocument/2006/relationships/image" Target="../media/image17.jpeg"/></Relationships>
</file>

<file path=ppt/slides/_rels/slide90.xml.rels><?xml version="1.0" encoding="UTF-8" standalone="yes"?>
<Relationships xmlns="http://schemas.openxmlformats.org/package/2006/relationships"><Relationship Id="rId6" Type="http://schemas.openxmlformats.org/officeDocument/2006/relationships/notesSlide" Target="../notesSlides/notesSlide83.xml"/><Relationship Id="rId5" Type="http://schemas.openxmlformats.org/officeDocument/2006/relationships/vmlDrawing" Target="../drawings/vmlDrawing41.vml"/><Relationship Id="rId4" Type="http://schemas.openxmlformats.org/officeDocument/2006/relationships/slideLayout" Target="../slideLayouts/slideLayout6.xml"/><Relationship Id="rId3" Type="http://schemas.openxmlformats.org/officeDocument/2006/relationships/image" Target="../media/image252.wmf"/><Relationship Id="rId2" Type="http://schemas.openxmlformats.org/officeDocument/2006/relationships/oleObject" Target="../embeddings/oleObject184.bin"/><Relationship Id="rId1" Type="http://schemas.openxmlformats.org/officeDocument/2006/relationships/image" Target="../media/image251.jpeg"/></Relationships>
</file>

<file path=ppt/slides/_rels/slide91.xml.rels><?xml version="1.0" encoding="UTF-8" standalone="yes"?>
<Relationships xmlns="http://schemas.openxmlformats.org/package/2006/relationships"><Relationship Id="rId9" Type="http://schemas.openxmlformats.org/officeDocument/2006/relationships/notesSlide" Target="../notesSlides/notesSlide84.xml"/><Relationship Id="rId8" Type="http://schemas.openxmlformats.org/officeDocument/2006/relationships/vmlDrawing" Target="../drawings/vmlDrawing42.vml"/><Relationship Id="rId7" Type="http://schemas.openxmlformats.org/officeDocument/2006/relationships/slideLayout" Target="../slideLayouts/slideLayout6.xml"/><Relationship Id="rId6" Type="http://schemas.openxmlformats.org/officeDocument/2006/relationships/image" Target="../media/image255.wmf"/><Relationship Id="rId5" Type="http://schemas.openxmlformats.org/officeDocument/2006/relationships/oleObject" Target="../embeddings/oleObject187.bin"/><Relationship Id="rId4" Type="http://schemas.openxmlformats.org/officeDocument/2006/relationships/image" Target="../media/image254.wmf"/><Relationship Id="rId3" Type="http://schemas.openxmlformats.org/officeDocument/2006/relationships/oleObject" Target="../embeddings/oleObject186.bin"/><Relationship Id="rId2" Type="http://schemas.openxmlformats.org/officeDocument/2006/relationships/image" Target="../media/image253.wmf"/><Relationship Id="rId1" Type="http://schemas.openxmlformats.org/officeDocument/2006/relationships/oleObject" Target="../embeddings/oleObject18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image" Target="../media/image25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image" Target="../media/image257.jpe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87.xml"/><Relationship Id="rId3" Type="http://schemas.openxmlformats.org/officeDocument/2006/relationships/slideLayout" Target="../slideLayouts/slideLayout6.xml"/><Relationship Id="rId2" Type="http://schemas.openxmlformats.org/officeDocument/2006/relationships/image" Target="../media/image259.jpeg"/><Relationship Id="rId1" Type="http://schemas.openxmlformats.org/officeDocument/2006/relationships/image" Target="../media/image258.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image" Target="../media/image260.jpeg"/></Relationships>
</file>

<file path=ppt/slides/_rels/slide9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64.wmf"/><Relationship Id="rId7" Type="http://schemas.openxmlformats.org/officeDocument/2006/relationships/oleObject" Target="../embeddings/oleObject191.bin"/><Relationship Id="rId6" Type="http://schemas.openxmlformats.org/officeDocument/2006/relationships/image" Target="../media/image263.wmf"/><Relationship Id="rId5" Type="http://schemas.openxmlformats.org/officeDocument/2006/relationships/oleObject" Target="../embeddings/oleObject190.bin"/><Relationship Id="rId4" Type="http://schemas.openxmlformats.org/officeDocument/2006/relationships/image" Target="../media/image262.wmf"/><Relationship Id="rId3" Type="http://schemas.openxmlformats.org/officeDocument/2006/relationships/oleObject" Target="../embeddings/oleObject189.bin"/><Relationship Id="rId2" Type="http://schemas.openxmlformats.org/officeDocument/2006/relationships/image" Target="../media/image261.wmf"/><Relationship Id="rId11" Type="http://schemas.openxmlformats.org/officeDocument/2006/relationships/notesSlide" Target="../notesSlides/notesSlide89.xml"/><Relationship Id="rId10" Type="http://schemas.openxmlformats.org/officeDocument/2006/relationships/vmlDrawing" Target="../drawings/vmlDrawing43.vml"/><Relationship Id="rId1" Type="http://schemas.openxmlformats.org/officeDocument/2006/relationships/oleObject" Target="../embeddings/oleObject188.bin"/></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90.xml"/><Relationship Id="rId6" Type="http://schemas.openxmlformats.org/officeDocument/2006/relationships/vmlDrawing" Target="../drawings/vmlDrawing44.vml"/><Relationship Id="rId5" Type="http://schemas.openxmlformats.org/officeDocument/2006/relationships/slideLayout" Target="../slideLayouts/slideLayout6.xml"/><Relationship Id="rId4" Type="http://schemas.openxmlformats.org/officeDocument/2006/relationships/image" Target="../media/image267.wmf"/><Relationship Id="rId3" Type="http://schemas.openxmlformats.org/officeDocument/2006/relationships/oleObject" Target="../embeddings/oleObject192.bin"/><Relationship Id="rId2" Type="http://schemas.openxmlformats.org/officeDocument/2006/relationships/image" Target="../media/image266.jpeg"/><Relationship Id="rId1" Type="http://schemas.openxmlformats.org/officeDocument/2006/relationships/image" Target="../media/image265.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image" Target="../media/image2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03673"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机械能守恒定律</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258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平均力法中,平均力为力关于位移的平均值。</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3.合力做功的计算方法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(1)方法一:先求合力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kern="0" dirty="0" smtClean="0">
                <a:solidFill>
                  <a:srgbClr val="000000"/>
                </a:solidFill>
                <a:latin typeface="Times New Roman" panose="02020603050405020304" pitchFamily="65" charset="-122"/>
                <a:ea typeface="华文细黑" panose="02010600040101010101" pitchFamily="65" charset="-122"/>
              </a:rPr>
              <a:t>,再</a:t>
            </a:r>
            <a:r>
              <a:rPr lang="zh-CN" altLang="en-US" sz="2410" u="sng" kern="0" dirty="0" smtClean="0">
                <a:solidFill>
                  <a:srgbClr val="000000"/>
                </a:solidFill>
                <a:latin typeface="Times New Roman" panose="02020603050405020304" pitchFamily="65" charset="-122"/>
                <a:ea typeface="华文细黑" panose="02010600040101010101" pitchFamily="65" charset="-122"/>
              </a:rPr>
              <a:t>用</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l</a:t>
            </a:r>
            <a:r>
              <a:rPr lang="zh-CN" altLang="en-US" sz="2410" u="sng"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α</a:t>
            </a:r>
            <a:r>
              <a:rPr lang="zh-CN" altLang="en-US" sz="2410" u="sng" kern="0" dirty="0" smtClean="0">
                <a:solidFill>
                  <a:srgbClr val="000000"/>
                </a:solidFill>
                <a:latin typeface="Times New Roman" panose="02020603050405020304" pitchFamily="65" charset="-122"/>
                <a:ea typeface="华文细黑" panose="02010600040101010101" pitchFamily="65" charset="-122"/>
              </a:rPr>
              <a:t>求功(适用于合力为恒力)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(2)方法二:先求各个力做的功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,再</a:t>
            </a:r>
            <a:r>
              <a:rPr lang="zh-CN" altLang="en-US" sz="2410" u="sng" kern="0" dirty="0" smtClean="0">
                <a:solidFill>
                  <a:srgbClr val="000000"/>
                </a:solidFill>
                <a:latin typeface="Times New Roman" panose="02020603050405020304" pitchFamily="65" charset="-122"/>
                <a:ea typeface="华文细黑" panose="02010600040101010101" pitchFamily="65" charset="-122"/>
              </a:rPr>
              <a:t>应用</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求合力做的功</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(适用于多阶段运动过程)</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(3)方法三:</a:t>
            </a:r>
            <a:r>
              <a:rPr lang="zh-CN" altLang="en-US" sz="2410" u="sng" kern="0" dirty="0" smtClean="0">
                <a:solidFill>
                  <a:srgbClr val="000000"/>
                </a:solidFill>
                <a:latin typeface="Times New Roman" panose="02020603050405020304" pitchFamily="65" charset="-122"/>
                <a:ea typeface="华文细黑" panose="02010600040101010101" pitchFamily="65" charset="-122"/>
              </a:rPr>
              <a:t>利用动能定理</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u="sng" kern="0" dirty="0" smtClean="0">
                <a:solidFill>
                  <a:srgbClr val="000000"/>
                </a:solidFill>
                <a:latin typeface="Times New Roman" panose="02020603050405020304" pitchFamily="65" charset="-122"/>
                <a:ea typeface="华文细黑" panose="02010600040101010101" pitchFamily="65" charset="-122"/>
              </a:rPr>
              <a:t>(已知初、末状态的动能求合力做的功)</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4.摩擦力做功的计算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摩擦力可以做正功,也可以做负功,还可以不做功。</a:t>
            </a:r>
            <a:r>
              <a:rPr lang="zh-CN" altLang="en-US" sz="2410" u="sng" kern="0" dirty="0" smtClean="0">
                <a:solidFill>
                  <a:srgbClr val="000000"/>
                </a:solidFill>
                <a:latin typeface="Times New Roman" panose="02020603050405020304" pitchFamily="65" charset="-122"/>
                <a:ea typeface="华文细黑" panose="02010600040101010101" pitchFamily="65" charset="-122"/>
              </a:rPr>
              <a:t>摩擦力做功与路径有关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58494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图线与时间轴围成的面积表示位移,则根据图乙可得货物运动总的位移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3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a:t>
            </a:r>
            <a:r>
              <a:rPr lang="zh-CN" altLang="en-US" sz="3090" kern="0" spc="3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m=16 m,即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两点相距16 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图线的斜率绝对值表示货物</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的加速度大小,则由图乙可得0~1 s内加速度为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3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,前1 s由牛顿第</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37°+</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37°=</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,代入数值可求得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。摩擦力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=8 N,前1 s摩擦力做功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=40 J,在1~2 s内摩擦力做功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=-88 J,摩擦力对货</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物做的总功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=-48 J,</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。由图像知,0~1 s内相对位移大小Δ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3350" kern="0" spc="1262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m=5 m,1~2 s内相对位移大小Δ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1367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m=1 m,则全程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相对</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eaLnBrk="0" latinLnBrk="1" hangingPunct="0">
              <a:lnSpc>
                <a:spcPct val="150000"/>
              </a:lnSpc>
            </a:pPr>
            <a:r>
              <a:rPr lang="zh-CN" altLang="en-US" sz="2410" kern="0" dirty="0" smtClean="0">
                <a:solidFill>
                  <a:srgbClr val="000000"/>
                </a:solidFill>
                <a:latin typeface="Times New Roman" panose="02020603050405020304" pitchFamily="65" charset="-122"/>
                <a:ea typeface="楷体_GB2312" pitchFamily="65" charset="-122"/>
              </a:rPr>
              <a:t>路程为</a:t>
            </a:r>
            <a:r>
              <a:rPr lang="en-US" altLang="zh-CN" sz="2410" kern="0" dirty="0" err="1" smtClean="0">
                <a:solidFill>
                  <a:srgbClr val="000000"/>
                </a:solidFill>
                <a:latin typeface="Times New Roman" panose="02020603050405020304" pitchFamily="65" charset="-122"/>
                <a:ea typeface="楷体_GB2312" pitchFamily="65" charset="-122"/>
              </a:rPr>
              <a:t>Δ</a:t>
            </a:r>
            <a:r>
              <a:rPr lang="en-US" altLang="zh-CN" sz="2410" i="1" kern="0" dirty="0" err="1" smtClean="0">
                <a:solidFill>
                  <a:srgbClr val="000000"/>
                </a:solidFill>
                <a:latin typeface="Times New Roman" panose="02020603050405020304" pitchFamily="65" charset="-122"/>
                <a:ea typeface="楷体_GB2312" pitchFamily="65" charset="-122"/>
              </a:rPr>
              <a:t>x</a:t>
            </a:r>
            <a:r>
              <a:rPr lang="en-US" altLang="zh-CN" sz="2410" kern="0" dirty="0" smtClean="0">
                <a:solidFill>
                  <a:srgbClr val="000000"/>
                </a:solidFill>
                <a:latin typeface="Times New Roman" panose="02020603050405020304" pitchFamily="65" charset="-122"/>
                <a:ea typeface="楷体_GB2312" pitchFamily="65" charset="-122"/>
              </a:rPr>
              <a:t>=Δ</a:t>
            </a:r>
            <a:r>
              <a:rPr lang="en-US" altLang="zh-CN" sz="2410" i="1" kern="0" dirty="0" smtClean="0">
                <a:solidFill>
                  <a:srgbClr val="000000"/>
                </a:solidFill>
                <a:latin typeface="Times New Roman" panose="02020603050405020304" pitchFamily="65" charset="-122"/>
                <a:ea typeface="楷体_GB2312" pitchFamily="65" charset="-122"/>
              </a:rPr>
              <a:t>x</a:t>
            </a:r>
            <a:r>
              <a:rPr lang="en-US" altLang="zh-CN" sz="2410" kern="0" baseline="-15000" dirty="0" smtClean="0">
                <a:solidFill>
                  <a:srgbClr val="000000"/>
                </a:solidFill>
                <a:latin typeface="Times New Roman" panose="02020603050405020304" pitchFamily="65" charset="-122"/>
                <a:ea typeface="楷体_GB2312" pitchFamily="65" charset="-122"/>
              </a:rPr>
              <a:t>1</a:t>
            </a:r>
            <a:r>
              <a:rPr lang="en-US" altLang="zh-CN" sz="2410" kern="0" dirty="0" smtClean="0">
                <a:solidFill>
                  <a:srgbClr val="000000"/>
                </a:solidFill>
                <a:latin typeface="Times New Roman" panose="02020603050405020304" pitchFamily="65" charset="-122"/>
                <a:ea typeface="楷体_GB2312" pitchFamily="65" charset="-122"/>
              </a:rPr>
              <a:t>+Δ</a:t>
            </a:r>
            <a:r>
              <a:rPr lang="en-US" altLang="zh-CN" sz="2410" i="1" kern="0" dirty="0" smtClean="0">
                <a:solidFill>
                  <a:srgbClr val="000000"/>
                </a:solidFill>
                <a:latin typeface="Times New Roman" panose="02020603050405020304" pitchFamily="65" charset="-122"/>
                <a:ea typeface="楷体_GB2312" pitchFamily="65" charset="-122"/>
              </a:rPr>
              <a:t>x</a:t>
            </a:r>
            <a:r>
              <a:rPr lang="en-US" altLang="zh-CN" sz="2410" kern="0" baseline="-15000" dirty="0" smtClean="0">
                <a:solidFill>
                  <a:srgbClr val="000000"/>
                </a:solidFill>
                <a:latin typeface="Times New Roman" panose="02020603050405020304" pitchFamily="65" charset="-122"/>
                <a:ea typeface="楷体_GB2312" pitchFamily="65" charset="-122"/>
              </a:rPr>
              <a:t>2</a:t>
            </a:r>
            <a:r>
              <a:rPr lang="en-US" altLang="zh-CN" sz="2410" kern="0" dirty="0" smtClean="0">
                <a:solidFill>
                  <a:srgbClr val="000000"/>
                </a:solidFill>
                <a:latin typeface="Times New Roman" panose="02020603050405020304" pitchFamily="65" charset="-122"/>
                <a:ea typeface="楷体_GB2312" pitchFamily="65" charset="-122"/>
              </a:rPr>
              <a:t>=6 m,</a:t>
            </a:r>
            <a:r>
              <a:rPr lang="zh-CN" altLang="en-US" sz="2410" kern="0" dirty="0" smtClean="0">
                <a:solidFill>
                  <a:srgbClr val="000000"/>
                </a:solidFill>
                <a:latin typeface="Times New Roman" panose="02020603050405020304" pitchFamily="65" charset="-122"/>
                <a:ea typeface="楷体_GB2312" pitchFamily="65" charset="-122"/>
              </a:rPr>
              <a:t>货物与传送带摩擦产生的热量为</a:t>
            </a:r>
            <a:r>
              <a:rPr lang="en-US" altLang="zh-CN" sz="2410" i="1" kern="0" dirty="0" smtClean="0">
                <a:solidFill>
                  <a:srgbClr val="000000"/>
                </a:solidFill>
                <a:latin typeface="Times New Roman" panose="02020603050405020304" pitchFamily="65" charset="-122"/>
                <a:ea typeface="楷体_GB2312" pitchFamily="65" charset="-122"/>
              </a:rPr>
              <a:t>Q</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err="1"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 </a:t>
            </a:r>
            <a:r>
              <a:rPr lang="en-US" altLang="zh-CN" sz="2410" kern="0" dirty="0" err="1" smtClean="0">
                <a:solidFill>
                  <a:srgbClr val="000000"/>
                </a:solidFill>
                <a:latin typeface="Times New Roman" panose="02020603050405020304" pitchFamily="65" charset="-122"/>
                <a:ea typeface="楷体_GB2312" pitchFamily="65" charset="-122"/>
              </a:rPr>
              <a:t>cos</a:t>
            </a:r>
            <a:r>
              <a:rPr lang="en-US" altLang="zh-CN" sz="2410" kern="0" dirty="0" smtClean="0">
                <a:solidFill>
                  <a:srgbClr val="000000"/>
                </a:solidFill>
                <a:latin typeface="Times New Roman" panose="02020603050405020304" pitchFamily="65" charset="-122"/>
                <a:ea typeface="楷体_GB2312" pitchFamily="65" charset="-122"/>
              </a:rPr>
              <a:t> 37</a:t>
            </a:r>
            <a:r>
              <a:rPr lang="en-US" altLang="zh-CN" sz="2410" kern="0" dirty="0" smtClean="0">
                <a:solidFill>
                  <a:srgbClr val="000000"/>
                </a:solidFill>
                <a:latin typeface="Arial Narrow" panose="020B0606020202030204" pitchFamily="65" charset="-122"/>
                <a:ea typeface="Arial Unicode MS" pitchFamily="65" charset="-122"/>
              </a:rPr>
              <a:t>°</a:t>
            </a:r>
            <a:r>
              <a:rPr lang="en-US" altLang="zh-CN" sz="2410" kern="0" dirty="0" smtClean="0">
                <a:solidFill>
                  <a:srgbClr val="000000"/>
                </a:solidFill>
                <a:latin typeface="Times New Roman" panose="02020603050405020304" pitchFamily="65" charset="-122"/>
                <a:ea typeface="楷体_GB2312" pitchFamily="65" charset="-122"/>
              </a:rPr>
              <a:t>Δ</a:t>
            </a:r>
            <a:r>
              <a:rPr lang="en-US" altLang="zh-CN" sz="2410" i="1" kern="0" dirty="0" smtClean="0">
                <a:solidFill>
                  <a:srgbClr val="000000"/>
                </a:solidFill>
                <a:latin typeface="Times New Roman" panose="02020603050405020304" pitchFamily="65" charset="-122"/>
                <a:ea typeface="楷体_GB2312" pitchFamily="65" charset="-122"/>
              </a:rPr>
              <a:t>x</a:t>
            </a:r>
            <a:r>
              <a:rPr lang="en-US" altLang="zh-CN" sz="2410" kern="0" dirty="0" smtClean="0">
                <a:solidFill>
                  <a:srgbClr val="000000"/>
                </a:solidFill>
                <a:latin typeface="Times New Roman" panose="02020603050405020304" pitchFamily="65" charset="-122"/>
                <a:ea typeface="楷体_GB2312" pitchFamily="65" charset="-122"/>
              </a:rPr>
              <a:t>=48 J</a:t>
            </a:r>
            <a:r>
              <a:rPr lang="en-US" altLang="zh-CN"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eaLnBrk="0" latinLnBrk="1" hangingPunct="0">
              <a:lnSpc>
                <a:spcPct val="150000"/>
              </a:lnSpc>
            </a:pPr>
            <a:r>
              <a:rPr lang="en-US" altLang="zh-CN" sz="2410" kern="0" dirty="0" smtClean="0">
                <a:solidFill>
                  <a:srgbClr val="C00000"/>
                </a:solidFill>
                <a:latin typeface="Times New Roman" panose="02020603050405020304" pitchFamily="65" charset="-122"/>
                <a:ea typeface="楷体_GB2312" pitchFamily="65" charset="-122"/>
              </a:rPr>
              <a:t>D</a:t>
            </a:r>
            <a:r>
              <a:rPr lang="zh-CN" altLang="en-US" sz="2410" kern="0" dirty="0" smtClean="0">
                <a:solidFill>
                  <a:srgbClr val="C00000"/>
                </a:solidFill>
                <a:latin typeface="Times New Roman" panose="02020603050405020304" pitchFamily="65" charset="-122"/>
                <a:ea typeface="楷体_GB2312" pitchFamily="65" charset="-122"/>
              </a:rPr>
              <a:t>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sz="2410" dirty="0" smtClean="0"/>
          </a:p>
        </p:txBody>
      </p:sp>
      <p:graphicFrame>
        <p:nvGraphicFramePr>
          <p:cNvPr id="4" name="对象 3"/>
          <p:cNvGraphicFramePr>
            <a:graphicFrameLocks noChangeAspect="1"/>
          </p:cNvGraphicFramePr>
          <p:nvPr/>
        </p:nvGraphicFramePr>
        <p:xfrm>
          <a:off x="11271270" y="350001"/>
          <a:ext cx="323850" cy="657225"/>
        </p:xfrm>
        <a:graphic>
          <a:graphicData uri="http://schemas.openxmlformats.org/presentationml/2006/ole">
            <mc:AlternateContent xmlns:mc="http://schemas.openxmlformats.org/markup-compatibility/2006">
              <mc:Choice xmlns:v="urn:schemas-microsoft-com:vml" Requires="v">
                <p:oleObj spid="_x0000_s46081" name="Equation" r:id="rId1" imgW="8534400" imgH="17373600" progId="">
                  <p:embed/>
                </p:oleObj>
              </mc:Choice>
              <mc:Fallback>
                <p:oleObj name="Equation" r:id="rId1" imgW="8534400" imgH="17373600" progId="">
                  <p:embed/>
                  <p:pic>
                    <p:nvPicPr>
                      <p:cNvPr id="0" name="图片 46080"/>
                      <p:cNvPicPr>
                        <a:picLocks noChangeAspect="1"/>
                      </p:cNvPicPr>
                      <p:nvPr/>
                    </p:nvPicPr>
                    <p:blipFill>
                      <a:blip r:embed="rId2"/>
                      <a:stretch>
                        <a:fillRect/>
                      </a:stretch>
                    </p:blipFill>
                    <p:spPr>
                      <a:xfrm>
                        <a:off x="11271270" y="350001"/>
                        <a:ext cx="3238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416817" y="1051214"/>
          <a:ext cx="809625" cy="657225"/>
        </p:xfrm>
        <a:graphic>
          <a:graphicData uri="http://schemas.openxmlformats.org/presentationml/2006/ole">
            <mc:AlternateContent xmlns:mc="http://schemas.openxmlformats.org/markup-compatibility/2006">
              <mc:Choice xmlns:v="urn:schemas-microsoft-com:vml" Requires="v">
                <p:oleObj spid="_x0000_s46082" name="Equation" r:id="rId3" imgW="21336000" imgH="17373600" progId="">
                  <p:embed/>
                </p:oleObj>
              </mc:Choice>
              <mc:Fallback>
                <p:oleObj name="Equation" r:id="rId3" imgW="21336000" imgH="17373600" progId="">
                  <p:embed/>
                  <p:pic>
                    <p:nvPicPr>
                      <p:cNvPr id="0" name="图片 46081"/>
                      <p:cNvPicPr>
                        <a:picLocks noChangeAspect="1"/>
                      </p:cNvPicPr>
                      <p:nvPr/>
                    </p:nvPicPr>
                    <p:blipFill>
                      <a:blip r:embed="rId4"/>
                      <a:stretch>
                        <a:fillRect/>
                      </a:stretch>
                    </p:blipFill>
                    <p:spPr>
                      <a:xfrm>
                        <a:off x="1416817" y="1051214"/>
                        <a:ext cx="8096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38322" y="1752426"/>
          <a:ext cx="371474" cy="657224"/>
        </p:xfrm>
        <a:graphic>
          <a:graphicData uri="http://schemas.openxmlformats.org/presentationml/2006/ole">
            <mc:AlternateContent xmlns:mc="http://schemas.openxmlformats.org/markup-compatibility/2006">
              <mc:Choice xmlns:v="urn:schemas-microsoft-com:vml" Requires="v">
                <p:oleObj spid="_x0000_s46083" name="Equation" r:id="rId5" imgW="9753600" imgH="17373600" progId="">
                  <p:embed/>
                </p:oleObj>
              </mc:Choice>
              <mc:Fallback>
                <p:oleObj name="Equation" r:id="rId5" imgW="9753600" imgH="17373600" progId="">
                  <p:embed/>
                  <p:pic>
                    <p:nvPicPr>
                      <p:cNvPr id="0" name="图片 46082"/>
                      <p:cNvPicPr>
                        <a:picLocks noChangeAspect="1"/>
                      </p:cNvPicPr>
                      <p:nvPr/>
                    </p:nvPicPr>
                    <p:blipFill>
                      <a:blip r:embed="rId6"/>
                      <a:stretch>
                        <a:fillRect/>
                      </a:stretch>
                    </p:blipFill>
                    <p:spPr>
                      <a:xfrm>
                        <a:off x="6738322" y="1752426"/>
                        <a:ext cx="3714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282370" y="1752426"/>
          <a:ext cx="695324" cy="657224"/>
        </p:xfrm>
        <a:graphic>
          <a:graphicData uri="http://schemas.openxmlformats.org/presentationml/2006/ole">
            <mc:AlternateContent xmlns:mc="http://schemas.openxmlformats.org/markup-compatibility/2006">
              <mc:Choice xmlns:v="urn:schemas-microsoft-com:vml" Requires="v">
                <p:oleObj spid="_x0000_s46084" name="Equation" r:id="rId7" imgW="18288000" imgH="17373600" progId="">
                  <p:embed/>
                </p:oleObj>
              </mc:Choice>
              <mc:Fallback>
                <p:oleObj name="Equation" r:id="rId7" imgW="18288000" imgH="17373600" progId="">
                  <p:embed/>
                  <p:pic>
                    <p:nvPicPr>
                      <p:cNvPr id="0" name="图片 46083"/>
                      <p:cNvPicPr>
                        <a:picLocks noChangeAspect="1"/>
                      </p:cNvPicPr>
                      <p:nvPr/>
                    </p:nvPicPr>
                    <p:blipFill>
                      <a:blip r:embed="rId8"/>
                      <a:stretch>
                        <a:fillRect/>
                      </a:stretch>
                    </p:blipFill>
                    <p:spPr>
                      <a:xfrm>
                        <a:off x="7282370" y="1752426"/>
                        <a:ext cx="6953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486347" y="3010559"/>
          <a:ext cx="219074" cy="657224"/>
        </p:xfrm>
        <a:graphic>
          <a:graphicData uri="http://schemas.openxmlformats.org/presentationml/2006/ole">
            <mc:AlternateContent xmlns:mc="http://schemas.openxmlformats.org/markup-compatibility/2006">
              <mc:Choice xmlns:v="urn:schemas-microsoft-com:vml" Requires="v">
                <p:oleObj spid="_x0000_s46085" name="Equation" r:id="rId9" imgW="5791200" imgH="17373600" progId="">
                  <p:embed/>
                </p:oleObj>
              </mc:Choice>
              <mc:Fallback>
                <p:oleObj name="Equation" r:id="rId9" imgW="5791200" imgH="17373600" progId="">
                  <p:embed/>
                  <p:pic>
                    <p:nvPicPr>
                      <p:cNvPr id="0" name="图片 46084"/>
                      <p:cNvPicPr>
                        <a:picLocks noChangeAspect="1"/>
                      </p:cNvPicPr>
                      <p:nvPr/>
                    </p:nvPicPr>
                    <p:blipFill>
                      <a:blip r:embed="rId10"/>
                      <a:stretch>
                        <a:fillRect/>
                      </a:stretch>
                    </p:blipFill>
                    <p:spPr>
                      <a:xfrm>
                        <a:off x="4486347" y="3010559"/>
                        <a:ext cx="2190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4295097"/>
          <a:ext cx="2028825" cy="733425"/>
        </p:xfrm>
        <a:graphic>
          <a:graphicData uri="http://schemas.openxmlformats.org/presentationml/2006/ole">
            <mc:AlternateContent xmlns:mc="http://schemas.openxmlformats.org/markup-compatibility/2006">
              <mc:Choice xmlns:v="urn:schemas-microsoft-com:vml" Requires="v">
                <p:oleObj spid="_x0000_s46086" name="Equation" r:id="rId11" imgW="53644800" imgH="19507200" progId="">
                  <p:embed/>
                </p:oleObj>
              </mc:Choice>
              <mc:Fallback>
                <p:oleObj name="Equation" r:id="rId11" imgW="53644800" imgH="19507200" progId="">
                  <p:embed/>
                  <p:pic>
                    <p:nvPicPr>
                      <p:cNvPr id="0" name="图片 46085"/>
                      <p:cNvPicPr>
                        <a:picLocks noChangeAspect="1"/>
                      </p:cNvPicPr>
                      <p:nvPr/>
                    </p:nvPicPr>
                    <p:blipFill>
                      <a:blip r:embed="rId12"/>
                      <a:stretch>
                        <a:fillRect/>
                      </a:stretch>
                    </p:blipFill>
                    <p:spPr>
                      <a:xfrm>
                        <a:off x="468000" y="4295097"/>
                        <a:ext cx="2028825" cy="7334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917556" y="4295097"/>
          <a:ext cx="2162175" cy="733425"/>
        </p:xfrm>
        <a:graphic>
          <a:graphicData uri="http://schemas.openxmlformats.org/presentationml/2006/ole">
            <mc:AlternateContent xmlns:mc="http://schemas.openxmlformats.org/markup-compatibility/2006">
              <mc:Choice xmlns:v="urn:schemas-microsoft-com:vml" Requires="v">
                <p:oleObj spid="_x0000_s46087" name="Equation" r:id="rId13" imgW="57302400" imgH="19507200" progId="">
                  <p:embed/>
                </p:oleObj>
              </mc:Choice>
              <mc:Fallback>
                <p:oleObj name="Equation" r:id="rId13" imgW="57302400" imgH="19507200" progId="">
                  <p:embed/>
                  <p:pic>
                    <p:nvPicPr>
                      <p:cNvPr id="0" name="图片 46086"/>
                      <p:cNvPicPr>
                        <a:picLocks noChangeAspect="1"/>
                      </p:cNvPicPr>
                      <p:nvPr/>
                    </p:nvPicPr>
                    <p:blipFill>
                      <a:blip r:embed="rId14"/>
                      <a:stretch>
                        <a:fillRect/>
                      </a:stretch>
                    </p:blipFill>
                    <p:spPr>
                      <a:xfrm>
                        <a:off x="6917556" y="4295097"/>
                        <a:ext cx="2162175" cy="733425"/>
                      </a:xfrm>
                      <a:prstGeom prst="rect">
                        <a:avLst/>
                      </a:prstGeom>
                      <a:noFill/>
                      <a:ln w="9525">
                        <a:noFill/>
                      </a:ln>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000" y="491311"/>
            <a:ext cx="11831400" cy="56705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95" b="1" kern="0" dirty="0" smtClean="0">
                <a:solidFill>
                  <a:srgbClr val="DE0000"/>
                </a:solidFill>
                <a:latin typeface="Times New Roman" panose="02020603050405020304" pitchFamily="65" charset="-122"/>
                <a:ea typeface="微软雅黑" panose="020B0503020204020204" pitchFamily="34" charset="-122"/>
              </a:rPr>
              <a:t>题型</a:t>
            </a:r>
            <a:r>
              <a:rPr lang="en-US" altLang="zh-CN" sz="2495" b="1" kern="0" dirty="0" smtClean="0">
                <a:solidFill>
                  <a:srgbClr val="DE0000"/>
                </a:solidFill>
                <a:latin typeface="Times New Roman" panose="02020603050405020304" pitchFamily="65" charset="-122"/>
                <a:ea typeface="微软雅黑" panose="020B0503020204020204" pitchFamily="34" charset="-122"/>
              </a:rPr>
              <a:t>2</a:t>
            </a:r>
            <a:r>
              <a:rPr lang="zh-CN" altLang="en-US" sz="2495" b="1" kern="0" dirty="0" smtClean="0">
                <a:solidFill>
                  <a:srgbClr val="DE0000"/>
                </a:solidFill>
                <a:latin typeface="Times New Roman" panose="02020603050405020304" pitchFamily="65" charset="-122"/>
                <a:ea typeface="微软雅黑" panose="020B0503020204020204" pitchFamily="34" charset="-122"/>
              </a:rPr>
              <a:t>　滑块</a:t>
            </a:r>
            <a:r>
              <a:rPr lang="en-US" altLang="zh-CN" sz="2495" b="1" kern="0" dirty="0" smtClean="0">
                <a:solidFill>
                  <a:srgbClr val="DE0000"/>
                </a:solidFill>
                <a:latin typeface="Times New Roman" panose="02020603050405020304" pitchFamily="65" charset="-122"/>
                <a:ea typeface="微软雅黑" panose="020B0503020204020204" pitchFamily="34" charset="-122"/>
              </a:rPr>
              <a:t>-</a:t>
            </a:r>
            <a:r>
              <a:rPr lang="zh-CN" altLang="en-US" sz="2495" b="1" kern="0" dirty="0" smtClean="0">
                <a:solidFill>
                  <a:srgbClr val="DE0000"/>
                </a:solidFill>
                <a:latin typeface="Times New Roman" panose="02020603050405020304" pitchFamily="65" charset="-122"/>
                <a:ea typeface="微软雅黑" panose="020B0503020204020204" pitchFamily="34" charset="-122"/>
              </a:rPr>
              <a:t>木板模型</a:t>
            </a:r>
            <a:endParaRPr lang="zh-CN" altLang="en-US" sz="2800" b="1"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动力学分析</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对滑块和木板进行受力分析</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利用牛顿第二定律计算各自的加速度</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分析滑块和木板的</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运动时间、速度关系和位移关系。可以画出滑块和木板的速度随时间变化的图像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帮</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助分析和理解二者的相对运动情况。</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能量分析</a:t>
            </a:r>
            <a:endParaRPr lang="zh-CN" altLang="en-US" sz="2800" b="1"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对于滑块与木板相对静止的过程</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由于相对位移为零</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故</a:t>
            </a:r>
            <a:r>
              <a:rPr lang="zh-CN" altLang="en-US" sz="2410" u="sng" kern="0" dirty="0" smtClean="0">
                <a:solidFill>
                  <a:srgbClr val="000000"/>
                </a:solidFill>
                <a:latin typeface="Times New Roman" panose="02020603050405020304" pitchFamily="65" charset="-122"/>
                <a:ea typeface="华文细黑" panose="02010600040101010101" pitchFamily="65" charset="-122"/>
              </a:rPr>
              <a:t>滑块与木板所受的一对静摩</a:t>
            </a:r>
            <a:endParaRPr lang="zh-CN" altLang="en-US" sz="2800" dirty="0" smtClean="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擦</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力做功不产生内能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(2)对于滑块与木板相对滑动的过程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利用动能定理和功能关系分析滑块和木板各自的能量,分析系统能量的转化和</a:t>
            </a:r>
            <a:r>
              <a:rPr lang="zh-CN" altLang="en-US" sz="2410" kern="0" dirty="0" smtClean="0">
                <a:solidFill>
                  <a:srgbClr val="000000"/>
                </a:solidFill>
                <a:latin typeface="Times New Roman" panose="02020603050405020304" pitchFamily="65" charset="-122"/>
                <a:ea typeface="华文细黑" panose="02010600040101010101" pitchFamily="65" charset="-122"/>
              </a:rPr>
              <a:t>转移。</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注意区分三个位移(如图所示)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a.计算摩擦力对滑块做功时,用滑块相对地面的位移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b.计算摩擦力对木板做功时,用木板相对地面的位移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c.计算滑块和木板间因摩擦产生的热量时,用滑块相对木板的位移Δ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73.jpeg"/>
          <p:cNvPicPr>
            <a:picLocks noChangeAspect="1"/>
          </p:cNvPicPr>
          <p:nvPr/>
        </p:nvPicPr>
        <p:blipFill>
          <a:blip r:embed="rId1"/>
          <a:stretch>
            <a:fillRect/>
          </a:stretch>
        </p:blipFill>
        <p:spPr>
          <a:xfrm>
            <a:off x="4155268" y="2991641"/>
            <a:ext cx="4000528" cy="2225596"/>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122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如图所示,水平地面上有一足够长的木板,长木板的质量为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 kg,长木板的左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端放有一质量为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 kg的小铁块(可视为质点),已知木板与地面间的动摩擦因数为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0.1,铁块与木板间的动摩擦因数为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=0.5,最大静摩擦力等于滑动摩擦力,木板与铁块均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静止。现施加一水平向右的力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作用在铁块上(重力加速度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3480" kern="0" spc="2126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(1)当作用力为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=4 N时,求作用3 s后铁块的速度大小和3 s内因摩擦产生的内能。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(2)当作用力为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=8 N时,求作用3 s后铁块的速度大小和3 s内因摩擦产生的内能。</a:t>
            </a:r>
            <a:endParaRPr lang="zh-CN" altLang="en-US" dirty="0"/>
          </a:p>
        </p:txBody>
      </p:sp>
      <p:pic>
        <p:nvPicPr>
          <p:cNvPr id="3" name="图片 3" descr="textimage74.jpeg"/>
          <p:cNvPicPr>
            <a:picLocks noChangeAspect="1"/>
          </p:cNvPicPr>
          <p:nvPr/>
        </p:nvPicPr>
        <p:blipFill>
          <a:blip r:embed="rId1"/>
          <a:stretch>
            <a:fillRect/>
          </a:stretch>
        </p:blipFill>
        <p:spPr>
          <a:xfrm>
            <a:off x="4726772" y="2991641"/>
            <a:ext cx="2500330" cy="613717"/>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 m/s    4.5 J    (2)9 m/s    58.5 J</a:t>
            </a:r>
            <a:endParaRPr lang="zh-CN" altLang="en-US" dirty="0"/>
          </a:p>
        </p:txBody>
      </p:sp>
      <p:sp>
        <p:nvSpPr>
          <p:cNvPr id="3" name="TextBox 2"/>
          <p:cNvSpPr txBox="1"/>
          <p:nvPr/>
        </p:nvSpPr>
        <p:spPr>
          <a:xfrm>
            <a:off x="468000" y="1321198"/>
            <a:ext cx="11831400" cy="45994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N时铁块与木板发生相对滑动了吗?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木板与地面之间的最大静摩擦力为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 N&lt;4 N</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铁块与木板之间的最大静摩擦力为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N&gt;4 N</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故铁块与木板不会发生相对滑动,二者相对静止对地发生滑动,对整体应用牛顿第二定</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5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 s后铁块的速度大小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②铁块与木板之间的静摩擦力做功吗?静摩擦力做功会产生内能吗?</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2628688" y="4236343"/>
          <a:ext cx="200025" cy="657225"/>
        </p:xfrm>
        <a:graphic>
          <a:graphicData uri="http://schemas.openxmlformats.org/presentationml/2006/ole">
            <mc:AlternateContent xmlns:mc="http://schemas.openxmlformats.org/markup-compatibility/2006">
              <mc:Choice xmlns:v="urn:schemas-microsoft-com:vml" Requires="v">
                <p:oleObj spid="_x0000_s47105" name="Equation" r:id="rId1" imgW="5181600" imgH="17373600" progId="">
                  <p:embed/>
                </p:oleObj>
              </mc:Choice>
              <mc:Fallback>
                <p:oleObj name="Equation" r:id="rId1" imgW="5181600" imgH="17373600" progId="">
                  <p:embed/>
                  <p:pic>
                    <p:nvPicPr>
                      <p:cNvPr id="0" name="图片 47104"/>
                      <p:cNvPicPr>
                        <a:picLocks noChangeAspect="1"/>
                      </p:cNvPicPr>
                      <p:nvPr/>
                    </p:nvPicPr>
                    <p:blipFill>
                      <a:blip r:embed="rId2"/>
                      <a:stretch>
                        <a:fillRect/>
                      </a:stretch>
                    </p:blipFill>
                    <p:spPr>
                      <a:xfrm>
                        <a:off x="2628688" y="4236343"/>
                        <a:ext cx="200025" cy="657225"/>
                      </a:xfrm>
                      <a:prstGeom prst="rect">
                        <a:avLst/>
                      </a:prstGeom>
                      <a:noFill/>
                      <a:ln w="9525">
                        <a:noFill/>
                      </a:ln>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712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铁块与木板之间相对静止时有静摩擦力,铁块和木板之间没有相对位移,一对静摩擦力</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做功的代数和为0,故不会产生内能。木板与地面之间的滑动摩擦力做功产生内能,木</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板相对地面的位移为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=1.5 m</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因摩擦产生的内能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J。</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(2)当</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=8 N时,铁块与木板之间发生相对滑动,对铁块有</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s末铁块的速度大小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=9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s内铁块的位移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=13.5 m</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529213" y="1849503"/>
          <a:ext cx="219074" cy="657224"/>
        </p:xfrm>
        <a:graphic>
          <a:graphicData uri="http://schemas.openxmlformats.org/presentationml/2006/ole">
            <mc:AlternateContent xmlns:mc="http://schemas.openxmlformats.org/markup-compatibility/2006">
              <mc:Choice xmlns:v="urn:schemas-microsoft-com:vml" Requires="v">
                <p:oleObj spid="_x0000_s48129" name="Equation" r:id="rId1" imgW="5791200" imgH="17373600" progId="">
                  <p:embed/>
                </p:oleObj>
              </mc:Choice>
              <mc:Fallback>
                <p:oleObj name="Equation" r:id="rId1" imgW="5791200" imgH="17373600" progId="">
                  <p:embed/>
                  <p:pic>
                    <p:nvPicPr>
                      <p:cNvPr id="0" name="图片 48128"/>
                      <p:cNvPicPr>
                        <a:picLocks noChangeAspect="1"/>
                      </p:cNvPicPr>
                      <p:nvPr/>
                    </p:nvPicPr>
                    <p:blipFill>
                      <a:blip r:embed="rId2"/>
                      <a:stretch>
                        <a:fillRect/>
                      </a:stretch>
                    </p:blipFill>
                    <p:spPr>
                      <a:xfrm>
                        <a:off x="3529213" y="1849503"/>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036296" y="5443316"/>
          <a:ext cx="219074" cy="657224"/>
        </p:xfrm>
        <a:graphic>
          <a:graphicData uri="http://schemas.openxmlformats.org/presentationml/2006/ole">
            <mc:AlternateContent xmlns:mc="http://schemas.openxmlformats.org/markup-compatibility/2006">
              <mc:Choice xmlns:v="urn:schemas-microsoft-com:vml" Requires="v">
                <p:oleObj spid="_x0000_s48130" name="Equation" r:id="rId3" imgW="5791200" imgH="17373600" progId="">
                  <p:embed/>
                </p:oleObj>
              </mc:Choice>
              <mc:Fallback>
                <p:oleObj name="Equation" r:id="rId3" imgW="5791200" imgH="17373600" progId="">
                  <p:embed/>
                  <p:pic>
                    <p:nvPicPr>
                      <p:cNvPr id="0" name="图片 48129"/>
                      <p:cNvPicPr>
                        <a:picLocks noChangeAspect="1"/>
                      </p:cNvPicPr>
                      <p:nvPr/>
                    </p:nvPicPr>
                    <p:blipFill>
                      <a:blip r:embed="rId4"/>
                      <a:stretch>
                        <a:fillRect/>
                      </a:stretch>
                    </p:blipFill>
                    <p:spPr>
                      <a:xfrm>
                        <a:off x="3036296" y="5443316"/>
                        <a:ext cx="219074" cy="657224"/>
                      </a:xfrm>
                      <a:prstGeom prst="rect">
                        <a:avLst/>
                      </a:prstGeom>
                      <a:noFill/>
                      <a:ln w="9525">
                        <a:noFill/>
                      </a:ln>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036296" y="1514500"/>
          <a:ext cx="219074" cy="657224"/>
        </p:xfrm>
        <a:graphic>
          <a:graphicData uri="http://schemas.openxmlformats.org/presentationml/2006/ole">
            <mc:AlternateContent xmlns:mc="http://schemas.openxmlformats.org/markup-compatibility/2006">
              <mc:Choice xmlns:v="urn:schemas-microsoft-com:vml" Requires="v">
                <p:oleObj spid="_x0000_s49153" name="Equation" r:id="rId1" imgW="5791200" imgH="17373600" progId="">
                  <p:embed/>
                </p:oleObj>
              </mc:Choice>
              <mc:Fallback>
                <p:oleObj name="Equation" r:id="rId1" imgW="5791200" imgH="17373600" progId="">
                  <p:embed/>
                  <p:pic>
                    <p:nvPicPr>
                      <p:cNvPr id="0" name="图片 49152"/>
                      <p:cNvPicPr>
                        <a:picLocks noChangeAspect="1"/>
                      </p:cNvPicPr>
                      <p:nvPr/>
                    </p:nvPicPr>
                    <p:blipFill>
                      <a:blip r:embed="rId2"/>
                      <a:stretch>
                        <a:fillRect/>
                      </a:stretch>
                    </p:blipFill>
                    <p:spPr>
                      <a:xfrm>
                        <a:off x="3036296" y="1514500"/>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026631" y="4533393"/>
          <a:ext cx="219075" cy="657225"/>
        </p:xfrm>
        <a:graphic>
          <a:graphicData uri="http://schemas.openxmlformats.org/presentationml/2006/ole">
            <mc:AlternateContent xmlns:mc="http://schemas.openxmlformats.org/markup-compatibility/2006">
              <mc:Choice xmlns:v="urn:schemas-microsoft-com:vml" Requires="v">
                <p:oleObj spid="_x0000_s49154" name="Equation" r:id="rId3" imgW="5791200" imgH="17373600" progId="">
                  <p:embed/>
                </p:oleObj>
              </mc:Choice>
              <mc:Fallback>
                <p:oleObj name="Equation" r:id="rId3" imgW="5791200" imgH="17373600" progId="">
                  <p:embed/>
                  <p:pic>
                    <p:nvPicPr>
                      <p:cNvPr id="0" name="图片 49153"/>
                      <p:cNvPicPr>
                        <a:picLocks noChangeAspect="1"/>
                      </p:cNvPicPr>
                      <p:nvPr/>
                    </p:nvPicPr>
                    <p:blipFill>
                      <a:blip r:embed="rId4"/>
                      <a:stretch>
                        <a:fillRect/>
                      </a:stretch>
                    </p:blipFill>
                    <p:spPr>
                      <a:xfrm>
                        <a:off x="11026631" y="453339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5348274"/>
          <a:ext cx="257175" cy="381000"/>
        </p:xfrm>
        <a:graphic>
          <a:graphicData uri="http://schemas.openxmlformats.org/presentationml/2006/ole">
            <mc:AlternateContent xmlns:mc="http://schemas.openxmlformats.org/markup-compatibility/2006">
              <mc:Choice xmlns:v="urn:schemas-microsoft-com:vml" Requires="v">
                <p:oleObj spid="_x0000_s49155" name="Equation" r:id="rId5" imgW="6705600" imgH="10058400" progId="">
                  <p:embed/>
                </p:oleObj>
              </mc:Choice>
              <mc:Fallback>
                <p:oleObj name="Equation" r:id="rId5" imgW="6705600" imgH="10058400" progId="">
                  <p:embed/>
                  <p:pic>
                    <p:nvPicPr>
                      <p:cNvPr id="0" name="图片 49154"/>
                      <p:cNvPicPr>
                        <a:picLocks noChangeAspect="1"/>
                      </p:cNvPicPr>
                      <p:nvPr/>
                    </p:nvPicPr>
                    <p:blipFill>
                      <a:blip r:embed="rId6"/>
                      <a:stretch>
                        <a:fillRect/>
                      </a:stretch>
                    </p:blipFill>
                    <p:spPr>
                      <a:xfrm>
                        <a:off x="468000" y="5348274"/>
                        <a:ext cx="257175"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97748" y="5123200"/>
          <a:ext cx="219075" cy="657224"/>
        </p:xfrm>
        <a:graphic>
          <a:graphicData uri="http://schemas.openxmlformats.org/presentationml/2006/ole">
            <mc:AlternateContent xmlns:mc="http://schemas.openxmlformats.org/markup-compatibility/2006">
              <mc:Choice xmlns:v="urn:schemas-microsoft-com:vml" Requires="v">
                <p:oleObj spid="_x0000_s49156" name="Equation" r:id="rId7" imgW="5791200" imgH="17373600" progId="">
                  <p:embed/>
                </p:oleObj>
              </mc:Choice>
              <mc:Fallback>
                <p:oleObj name="Equation" r:id="rId7" imgW="5791200" imgH="17373600" progId="">
                  <p:embed/>
                  <p:pic>
                    <p:nvPicPr>
                      <p:cNvPr id="0" name="图片 49155"/>
                      <p:cNvPicPr>
                        <a:picLocks noChangeAspect="1"/>
                      </p:cNvPicPr>
                      <p:nvPr/>
                    </p:nvPicPr>
                    <p:blipFill>
                      <a:blip r:embed="rId8"/>
                      <a:stretch>
                        <a:fillRect/>
                      </a:stretch>
                    </p:blipFill>
                    <p:spPr>
                      <a:xfrm>
                        <a:off x="897748" y="5123200"/>
                        <a:ext cx="219075"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402777" y="5348274"/>
          <a:ext cx="257174" cy="381000"/>
        </p:xfrm>
        <a:graphic>
          <a:graphicData uri="http://schemas.openxmlformats.org/presentationml/2006/ole">
            <mc:AlternateContent xmlns:mc="http://schemas.openxmlformats.org/markup-compatibility/2006">
              <mc:Choice xmlns:v="urn:schemas-microsoft-com:vml" Requires="v">
                <p:oleObj spid="_x0000_s49157" name="Equation" r:id="rId9" imgW="6705600" imgH="10058400" progId="">
                  <p:embed/>
                </p:oleObj>
              </mc:Choice>
              <mc:Fallback>
                <p:oleObj name="Equation" r:id="rId9" imgW="6705600" imgH="10058400" progId="">
                  <p:embed/>
                  <p:pic>
                    <p:nvPicPr>
                      <p:cNvPr id="0" name="图片 49156"/>
                      <p:cNvPicPr>
                        <a:picLocks noChangeAspect="1"/>
                      </p:cNvPicPr>
                      <p:nvPr/>
                    </p:nvPicPr>
                    <p:blipFill>
                      <a:blip r:embed="rId10"/>
                      <a:stretch>
                        <a:fillRect/>
                      </a:stretch>
                    </p:blipFill>
                    <p:spPr>
                      <a:xfrm>
                        <a:off x="1402777" y="5348274"/>
                        <a:ext cx="257174" cy="381000"/>
                      </a:xfrm>
                      <a:prstGeom prst="rect">
                        <a:avLst/>
                      </a:prstGeom>
                      <a:noFill/>
                      <a:ln w="9525">
                        <a:noFill/>
                      </a:ln>
                    </p:spPr>
                  </p:pic>
                </p:oleObj>
              </mc:Fallback>
            </mc:AlternateContent>
          </a:graphicData>
        </a:graphic>
      </p:graphicFrame>
      <p:sp>
        <p:nvSpPr>
          <p:cNvPr id="9" name="TextBox 2"/>
          <p:cNvSpPr txBox="1"/>
          <p:nvPr/>
        </p:nvSpPr>
        <p:spPr>
          <a:xfrm>
            <a:off x="468000" y="276997"/>
            <a:ext cx="11831400" cy="6062172"/>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对木板有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s末木板的速度大小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m/s</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s内木板的位移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m。</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40"/>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③系统因摩擦产生的内能如何求?</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解法一:由功能关系可知,铁块与木板之间因摩擦产生的内能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J</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木板与地面之间因摩擦产生的内能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=13.5 J</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整个系统因摩擦产生的总内能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=58.5 J。</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做的功等于系统动能的增加量和因摩擦力做功产生的内能之和,即</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pPr>
            <a:r>
              <a:rPr lang="zh-CN" altLang="en-US" sz="1790" kern="0" spc="23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1790" kern="0" spc="23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=58.5 J。</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931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一块质量为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的长木板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静止放在光滑的水平面上,质量为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(可视为质点)以初速度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从左端滑上长木板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的上表面并从右端滑下,该过程中,物体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的动能减少量为Δ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,长木板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的动能增加量为Δ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间因摩擦产生的热量为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4850" kern="0" spc="2432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73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组成的系统动量、机械能均守恒</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的值可能为Δ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=7 J,Δ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=2 J,</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=5 J</a:t>
            </a:r>
            <a:endParaRPr lang="zh-CN" altLang="en-US" dirty="0"/>
          </a:p>
        </p:txBody>
      </p:sp>
      <p:pic>
        <p:nvPicPr>
          <p:cNvPr id="3" name="图片 3" descr="textimage75.jpeg"/>
          <p:cNvPicPr>
            <a:picLocks noChangeAspect="1"/>
          </p:cNvPicPr>
          <p:nvPr/>
        </p:nvPicPr>
        <p:blipFill>
          <a:blip r:embed="rId1"/>
          <a:stretch>
            <a:fillRect/>
          </a:stretch>
        </p:blipFill>
        <p:spPr>
          <a:xfrm>
            <a:off x="4369582" y="2777327"/>
            <a:ext cx="3705225" cy="1171575"/>
          </a:xfrm>
          <a:prstGeom prst="rect">
            <a:avLst/>
          </a:prstGeom>
        </p:spPr>
      </p:pic>
      <p:sp>
        <p:nvSpPr>
          <p:cNvPr id="4" name="TextBox 2"/>
          <p:cNvSpPr txBox="1"/>
          <p:nvPr/>
        </p:nvSpPr>
        <p:spPr>
          <a:xfrm>
            <a:off x="468000" y="5206219"/>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的值可能为Δ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=5 J,Δ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=3 J,</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J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D.若增大</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和长木板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一定会从长木板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的右端滑下,且</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将增大</a:t>
            </a:r>
            <a:endParaRPr lang="zh-CN" altLang="en-US" dirty="0"/>
          </a:p>
        </p:txBody>
      </p:sp>
      <p:sp>
        <p:nvSpPr>
          <p:cNvPr id="5" name="文本框 8"/>
          <p:cNvSpPr txBox="1"/>
          <p:nvPr/>
        </p:nvSpPr>
        <p:spPr>
          <a:xfrm>
            <a:off x="3083698"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试用图像法结合选项,定性分析。</a:t>
            </a:r>
            <a:endParaRPr lang="zh-CN" altLang="en-US" dirty="0"/>
          </a:p>
        </p:txBody>
      </p:sp>
      <p:sp>
        <p:nvSpPr>
          <p:cNvPr id="3" name="TextBox 2"/>
          <p:cNvSpPr txBox="1"/>
          <p:nvPr/>
        </p:nvSpPr>
        <p:spPr>
          <a:xfrm>
            <a:off x="468000" y="957810"/>
            <a:ext cx="11831400" cy="44489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组成的系统所受合力为零,因此动量守恒;而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之间存在摩擦生热,故系</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统机械能不守恒,</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。画出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从开始到滑下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和长木板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图像,分</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别如图中的图线1和2所示,图线1和2之间的梯形面积表示板长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,图线1与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轴所围的面积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表示物体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,图线2与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轴所围的面积表示长木板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,由图可知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又有Δ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。若增大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和长木板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图像中图线1将向上平移,而图线2的斜率将变小(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的加速度变小),可知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一定</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会从长木板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的右端滑下(必定存在某一值</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使图线1和2之间的梯形面积为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4" name="图片 3" descr="textimage76.jpeg"/>
          <p:cNvPicPr>
            <a:picLocks noChangeAspect="1"/>
          </p:cNvPicPr>
          <p:nvPr/>
        </p:nvPicPr>
        <p:blipFill>
          <a:blip r:embed="rId1"/>
          <a:stretch>
            <a:fillRect/>
          </a:stretch>
        </p:blipFill>
        <p:spPr>
          <a:xfrm>
            <a:off x="5512590" y="4920467"/>
            <a:ext cx="1171575" cy="139065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7</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验证机械能守恒定律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3735" kern="0" spc="2841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12.jpeg"/>
          <p:cNvPicPr>
            <a:picLocks noChangeAspect="1"/>
          </p:cNvPicPr>
          <p:nvPr/>
        </p:nvPicPr>
        <p:blipFill>
          <a:blip r:embed="rId1"/>
          <a:stretch>
            <a:fillRect/>
          </a:stretch>
        </p:blipFill>
        <p:spPr>
          <a:xfrm>
            <a:off x="3369450" y="2205823"/>
            <a:ext cx="5353050" cy="3762374"/>
          </a:xfrm>
          <a:prstGeom prst="rect">
            <a:avLst/>
          </a:prstGeom>
        </p:spPr>
      </p:pic>
      <p:sp>
        <p:nvSpPr>
          <p:cNvPr id="4" name="TextBox 2"/>
          <p:cNvSpPr txBox="1"/>
          <p:nvPr/>
        </p:nvSpPr>
        <p:spPr>
          <a:xfrm>
            <a:off x="468000" y="648000"/>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.摩擦力做功的计算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摩擦力可以做正功,也可以做负功,还可以不做功。</a:t>
            </a:r>
            <a:r>
              <a:rPr lang="zh-CN" altLang="en-US" sz="2410" u="sng" kern="0" dirty="0" smtClean="0">
                <a:solidFill>
                  <a:srgbClr val="000000"/>
                </a:solidFill>
                <a:latin typeface="Times New Roman" panose="02020603050405020304" pitchFamily="65" charset="-122"/>
                <a:ea typeface="华文细黑" panose="02010600040101010101" pitchFamily="65" charset="-122"/>
              </a:rPr>
              <a:t>摩擦力做功与路径有关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a:t>
            </a:r>
            <a:r>
              <a:rPr lang="zh-CN" altLang="en-US" sz="2410" b="1" kern="0" dirty="0" smtClean="0">
                <a:solidFill>
                  <a:srgbClr val="000000"/>
                </a:solidFill>
                <a:latin typeface="Times New Roman" panose="02020603050405020304" pitchFamily="65" charset="-122"/>
                <a:ea typeface="微软雅黑" panose="020B0503020204020204" pitchFamily="34" charset="-122"/>
              </a:rPr>
              <a:t>图</a:t>
            </a:r>
            <a:endParaRPr lang="zh-CN" altLang="en-US" dirty="0"/>
          </a:p>
        </p:txBody>
      </p:sp>
      <p:grpSp>
        <p:nvGrpSpPr>
          <p:cNvPr id="6" name="组合 5"/>
          <p:cNvGrpSpPr/>
          <p:nvPr/>
        </p:nvGrpSpPr>
        <p:grpSpPr>
          <a:xfrm>
            <a:off x="3512326" y="1277128"/>
            <a:ext cx="5000660" cy="4412793"/>
            <a:chOff x="4583896" y="859491"/>
            <a:chExt cx="2857520" cy="2521596"/>
          </a:xfrm>
        </p:grpSpPr>
        <p:pic>
          <p:nvPicPr>
            <p:cNvPr id="4" name="图片 4" descr="textimage77.jpeg"/>
            <p:cNvPicPr>
              <a:picLocks noChangeAspect="1"/>
            </p:cNvPicPr>
            <p:nvPr/>
          </p:nvPicPr>
          <p:blipFill>
            <a:blip r:embed="rId1"/>
            <a:stretch>
              <a:fillRect/>
            </a:stretch>
          </p:blipFill>
          <p:spPr>
            <a:xfrm>
              <a:off x="4583896" y="1205691"/>
              <a:ext cx="1381060" cy="2175396"/>
            </a:xfrm>
            <a:prstGeom prst="rect">
              <a:avLst/>
            </a:prstGeom>
          </p:spPr>
        </p:pic>
        <p:pic>
          <p:nvPicPr>
            <p:cNvPr id="5" name="图片 5" descr="textimage78.jpeg"/>
            <p:cNvPicPr>
              <a:picLocks noChangeAspect="1"/>
            </p:cNvPicPr>
            <p:nvPr/>
          </p:nvPicPr>
          <p:blipFill>
            <a:blip r:embed="rId2" cstate="print"/>
            <a:stretch>
              <a:fillRect/>
            </a:stretch>
          </p:blipFill>
          <p:spPr>
            <a:xfrm>
              <a:off x="6584160" y="859491"/>
              <a:ext cx="857256" cy="2489340"/>
            </a:xfrm>
            <a:prstGeom prst="rect">
              <a:avLst/>
            </a:prstGeom>
          </p:spPr>
        </p:pic>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781967"/>
          </a:xfrm>
          <a:prstGeom prst="rect">
            <a:avLst/>
          </a:prstGeom>
          <a:noFill/>
        </p:spPr>
        <p:txBody>
          <a:bodyPr wrap="square" lIns="0" tIns="0" rIns="0" bIns="0" rtlCol="0">
            <a:spAutoFit/>
          </a:bodyPr>
          <a:lstStyle/>
          <a:p>
            <a:pPr eaLnBrk="0" latinLnBrk="1" hangingPunct="0">
              <a:lnSpc>
                <a:spcPct val="150000"/>
              </a:lnSpc>
              <a:spcBef>
                <a:spcPts val="2250"/>
              </a:spcBef>
            </a:pPr>
            <a:r>
              <a:rPr lang="zh-CN" altLang="en-US" sz="2410" kern="0" dirty="0" smtClean="0">
                <a:solidFill>
                  <a:srgbClr val="000000"/>
                </a:solidFill>
                <a:latin typeface="华文细黑" panose="02010600040101010101" pitchFamily="65" charset="-122"/>
                <a:ea typeface="华文细黑" panose="02010600040101010101" pitchFamily="65" charset="-122"/>
              </a:rPr>
              <a:t>求出重物的重力势能的减少量和对应过程动能的增加量,在实验误差允许范围内,若</a:t>
            </a:r>
            <a:r>
              <a:rPr lang="zh-CN" altLang="en-US" sz="2410" kern="0" dirty="0" smtClean="0">
                <a:solidFill>
                  <a:srgbClr val="000000"/>
                </a:solidFill>
                <a:latin typeface="华文细黑" panose="02010600040101010101" pitchFamily="65" charset="-122"/>
                <a:ea typeface="华文细黑" panose="02010600040101010101" pitchFamily="65" charset="-122"/>
              </a:rPr>
              <a:t>二</a:t>
            </a:r>
            <a:br>
              <a:rPr lang="en-US" altLang="zh-CN" sz="2800" kern="0" dirty="0" smtClean="0">
                <a:solidFill>
                  <a:srgbClr val="000000"/>
                </a:solidFill>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者</a:t>
            </a:r>
            <a:r>
              <a:rPr lang="zh-CN" altLang="en-US" sz="2410" kern="0" dirty="0" smtClean="0">
                <a:solidFill>
                  <a:srgbClr val="000000"/>
                </a:solidFill>
                <a:latin typeface="华文细黑" panose="02010600040101010101" pitchFamily="65" charset="-122"/>
                <a:ea typeface="华文细黑" panose="02010600040101010101" pitchFamily="65" charset="-122"/>
              </a:rPr>
              <a:t>相等,说明机械能守恒,从而验证机械能守恒定律。</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1.如何安装打点计时器和纸带:</a:t>
            </a:r>
            <a:r>
              <a:rPr lang="zh-CN" altLang="en-US" sz="2410" kern="0" dirty="0" smtClean="0">
                <a:solidFill>
                  <a:srgbClr val="000000"/>
                </a:solidFill>
                <a:latin typeface="Times New Roman" panose="02020603050405020304" pitchFamily="65" charset="-122"/>
                <a:ea typeface="华文细黑" panose="02010600040101010101" pitchFamily="65" charset="-122"/>
              </a:rPr>
              <a:t>使两限位孔在同一竖直线上,以减小摩擦力;纸带沿竖直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方向拉直。</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2.如何选择重物:</a:t>
            </a:r>
            <a:r>
              <a:rPr lang="zh-CN" altLang="en-US" sz="2410" kern="0" dirty="0" smtClean="0">
                <a:solidFill>
                  <a:srgbClr val="000000"/>
                </a:solidFill>
                <a:latin typeface="Times New Roman" panose="02020603050405020304" pitchFamily="65" charset="-122"/>
                <a:ea typeface="华文细黑" panose="02010600040101010101" pitchFamily="65" charset="-122"/>
              </a:rPr>
              <a:t>选用密度大、体积小的重物。</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3.实验操作时应注意哪些细节:</a:t>
            </a:r>
            <a:r>
              <a:rPr lang="zh-CN" altLang="en-US" sz="2410" u="sng" kern="0" dirty="0" smtClean="0">
                <a:solidFill>
                  <a:srgbClr val="000000"/>
                </a:solidFill>
                <a:latin typeface="Times New Roman" panose="02020603050405020304" pitchFamily="65" charset="-122"/>
                <a:ea typeface="华文细黑" panose="02010600040101010101" pitchFamily="65" charset="-122"/>
              </a:rPr>
              <a:t>实验时,应先接通电源,让打点计时器正常工作后再松开</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纸带,让重物从靠近打点计时器处下落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4.如何进行速度的计算:</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速度不能用</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gt</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270" kern="0" spc="29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计算,应根据纸带上测得的数据,利用</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53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计算。</a:t>
            </a:r>
            <a:endParaRPr lang="zh-CN" altLang="en-US" dirty="0"/>
          </a:p>
        </p:txBody>
      </p:sp>
      <p:graphicFrame>
        <p:nvGraphicFramePr>
          <p:cNvPr id="4" name="对象 3"/>
          <p:cNvGraphicFramePr>
            <a:graphicFrameLocks noChangeAspect="1"/>
          </p:cNvGraphicFramePr>
          <p:nvPr/>
        </p:nvGraphicFramePr>
        <p:xfrm>
          <a:off x="6224959" y="5245549"/>
          <a:ext cx="666750" cy="419100"/>
        </p:xfrm>
        <a:graphic>
          <a:graphicData uri="http://schemas.openxmlformats.org/presentationml/2006/ole">
            <mc:AlternateContent xmlns:mc="http://schemas.openxmlformats.org/markup-compatibility/2006">
              <mc:Choice xmlns:v="urn:schemas-microsoft-com:vml" Requires="v">
                <p:oleObj spid="_x0000_s50177" name="Equation" r:id="rId1" imgW="17678400" imgH="10972800" progId="">
                  <p:embed/>
                </p:oleObj>
              </mc:Choice>
              <mc:Fallback>
                <p:oleObj name="Equation" r:id="rId1" imgW="17678400" imgH="10972800" progId="">
                  <p:embed/>
                  <p:pic>
                    <p:nvPicPr>
                      <p:cNvPr id="0" name="图片 50176"/>
                      <p:cNvPicPr>
                        <a:picLocks noChangeAspect="1"/>
                      </p:cNvPicPr>
                      <p:nvPr/>
                    </p:nvPicPr>
                    <p:blipFill>
                      <a:blip r:embed="rId2"/>
                      <a:stretch>
                        <a:fillRect/>
                      </a:stretch>
                    </p:blipFill>
                    <p:spPr>
                      <a:xfrm>
                        <a:off x="6224959" y="5245549"/>
                        <a:ext cx="666750" cy="4191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51713" y="5781089"/>
          <a:ext cx="1066800" cy="657224"/>
        </p:xfrm>
        <a:graphic>
          <a:graphicData uri="http://schemas.openxmlformats.org/presentationml/2006/ole">
            <mc:AlternateContent xmlns:mc="http://schemas.openxmlformats.org/markup-compatibility/2006">
              <mc:Choice xmlns:v="urn:schemas-microsoft-com:vml" Requires="v">
                <p:oleObj spid="_x0000_s50178" name="Equation" r:id="rId3" imgW="28346400" imgH="17373600" progId="">
                  <p:embed/>
                </p:oleObj>
              </mc:Choice>
              <mc:Fallback>
                <p:oleObj name="Equation" r:id="rId3" imgW="28346400" imgH="17373600" progId="">
                  <p:embed/>
                  <p:pic>
                    <p:nvPicPr>
                      <p:cNvPr id="0" name="图片 50177"/>
                      <p:cNvPicPr>
                        <a:picLocks noChangeAspect="1"/>
                      </p:cNvPicPr>
                      <p:nvPr/>
                    </p:nvPicPr>
                    <p:blipFill>
                      <a:blip r:embed="rId4"/>
                      <a:stretch>
                        <a:fillRect/>
                      </a:stretch>
                    </p:blipFill>
                    <p:spPr>
                      <a:xfrm>
                        <a:off x="851713" y="5781089"/>
                        <a:ext cx="1066800" cy="657224"/>
                      </a:xfrm>
                      <a:prstGeom prst="rect">
                        <a:avLst/>
                      </a:prstGeom>
                      <a:noFill/>
                      <a:ln w="9525">
                        <a:noFill/>
                      </a:ln>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1.方法一</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000000"/>
                </a:solidFill>
                <a:latin typeface="Times New Roman" panose="02020603050405020304" pitchFamily="65" charset="-122"/>
                <a:ea typeface="华文细黑" panose="02010600040101010101" pitchFamily="65" charset="-122"/>
              </a:rPr>
              <a:t>利用起始点和第</a:t>
            </a:r>
            <a:r>
              <a:rPr lang="zh-CN" altLang="en-US" sz="2410" b="1" i="1" kern="0" dirty="0" smtClean="0">
                <a:solidFill>
                  <a:srgbClr val="000000"/>
                </a:solidFill>
                <a:latin typeface="Times New Roman" panose="02020603050405020304" pitchFamily="65" charset="-122"/>
                <a:ea typeface="华文细黑" panose="02010600040101010101" pitchFamily="65" charset="-122"/>
              </a:rPr>
              <a:t>n</a:t>
            </a:r>
            <a:r>
              <a:rPr lang="zh-CN" altLang="en-US" sz="2410" b="1" kern="0" dirty="0" smtClean="0">
                <a:solidFill>
                  <a:srgbClr val="000000"/>
                </a:solidFill>
                <a:latin typeface="Times New Roman" panose="02020603050405020304" pitchFamily="65" charset="-122"/>
                <a:ea typeface="华文细黑" panose="02010600040101010101" pitchFamily="65" charset="-122"/>
              </a:rPr>
              <a:t>个点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选择开始的两点间距接近2 mm的一条纸带,选取打的第一个点为起始点,在实验误差允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许范围内若满足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,则机械能守恒定律得到验证。</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2.方法二</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000000"/>
                </a:solidFill>
                <a:latin typeface="Times New Roman" panose="02020603050405020304" pitchFamily="65" charset="-122"/>
                <a:ea typeface="华文细黑" panose="02010600040101010101" pitchFamily="65" charset="-122"/>
              </a:rPr>
              <a:t>任取两点</a:t>
            </a:r>
            <a:r>
              <a:rPr lang="zh-CN" altLang="en-US" sz="2410" b="1" i="1" kern="0" dirty="0" smtClean="0">
                <a:solidFill>
                  <a:srgbClr val="000000"/>
                </a:solidFill>
                <a:latin typeface="Times New Roman" panose="02020603050405020304" pitchFamily="65" charset="-122"/>
                <a:ea typeface="华文细黑" panose="02010600040101010101" pitchFamily="65" charset="-122"/>
              </a:rPr>
              <a:t>A</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i="1" kern="0" dirty="0" smtClean="0">
                <a:solidFill>
                  <a:srgbClr val="000000"/>
                </a:solidFill>
                <a:latin typeface="Times New Roman" panose="02020603050405020304" pitchFamily="65" charset="-122"/>
                <a:ea typeface="华文细黑" panose="02010600040101010101" pitchFamily="65" charset="-122"/>
              </a:rPr>
              <a:t>B</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如果在实验误差允许范围内满足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9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9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,则机械能守恒定律得到验证。</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3.方法三</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000000"/>
                </a:solidFill>
                <a:latin typeface="Times New Roman" panose="02020603050405020304" pitchFamily="65" charset="-122"/>
                <a:ea typeface="华文细黑" panose="02010600040101010101" pitchFamily="65" charset="-122"/>
              </a:rPr>
              <a:t>图像法</a:t>
            </a:r>
            <a:endParaRPr lang="zh-CN" altLang="en-US" b="1" dirty="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在实验误差允许范围内若</a:t>
            </a:r>
            <a:r>
              <a:rPr lang="zh-CN" altLang="en-US" sz="5175" u="sng" kern="0" spc="-3450" dirty="0" smtClean="0">
                <a:solidFill>
                  <a:srgbClr val="000000"/>
                </a:solidFill>
                <a:latin typeface="Times New Roman" panose="02020603050405020304" pitchFamily="65" charset="-122"/>
                <a:ea typeface="华文细黑" panose="02010600040101010101" pitchFamily="65" charset="-122"/>
              </a:rPr>
              <a:t> </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v</a:t>
            </a:r>
            <a:r>
              <a:rPr lang="zh-CN" altLang="en-US" sz="1815" u="sng"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h</a:t>
            </a:r>
            <a:r>
              <a:rPr lang="zh-CN" altLang="en-US" sz="2410" u="sng" kern="0" dirty="0" smtClean="0">
                <a:solidFill>
                  <a:srgbClr val="000000"/>
                </a:solidFill>
                <a:latin typeface="Times New Roman" panose="02020603050405020304" pitchFamily="65" charset="-122"/>
                <a:ea typeface="华文细黑" panose="02010600040101010101" pitchFamily="65" charset="-122"/>
              </a:rPr>
              <a:t>图线是一条过原点且斜率为</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g</a:t>
            </a:r>
            <a:r>
              <a:rPr lang="zh-CN" altLang="en-US" sz="2410" u="sng" kern="0" dirty="0" smtClean="0">
                <a:solidFill>
                  <a:srgbClr val="000000"/>
                </a:solidFill>
                <a:latin typeface="Times New Roman" panose="02020603050405020304" pitchFamily="65" charset="-122"/>
                <a:ea typeface="华文细黑" panose="02010600040101010101" pitchFamily="65" charset="-122"/>
              </a:rPr>
              <a:t>的倾斜直线,则机械能守</a:t>
            </a:r>
            <a:endParaRPr lang="zh-CN" altLang="en-US" dirty="0"/>
          </a:p>
        </p:txBody>
      </p:sp>
      <p:graphicFrame>
        <p:nvGraphicFramePr>
          <p:cNvPr id="4" name="对象 3"/>
          <p:cNvGraphicFramePr>
            <a:graphicFrameLocks noChangeAspect="1"/>
          </p:cNvGraphicFramePr>
          <p:nvPr/>
        </p:nvGraphicFramePr>
        <p:xfrm>
          <a:off x="3374527" y="2442423"/>
          <a:ext cx="219075" cy="657225"/>
        </p:xfrm>
        <a:graphic>
          <a:graphicData uri="http://schemas.openxmlformats.org/presentationml/2006/ole">
            <mc:AlternateContent xmlns:mc="http://schemas.openxmlformats.org/markup-compatibility/2006">
              <mc:Choice xmlns:v="urn:schemas-microsoft-com:vml" Requires="v">
                <p:oleObj spid="_x0000_s51201" name="Equation" r:id="rId1" imgW="5791200" imgH="17373600" progId="">
                  <p:embed/>
                </p:oleObj>
              </mc:Choice>
              <mc:Fallback>
                <p:oleObj name="Equation" r:id="rId1" imgW="5791200" imgH="17373600" progId="">
                  <p:embed/>
                  <p:pic>
                    <p:nvPicPr>
                      <p:cNvPr id="0" name="图片 51200"/>
                      <p:cNvPicPr>
                        <a:picLocks noChangeAspect="1"/>
                      </p:cNvPicPr>
                      <p:nvPr/>
                    </p:nvPicPr>
                    <p:blipFill>
                      <a:blip r:embed="rId2"/>
                      <a:stretch>
                        <a:fillRect/>
                      </a:stretch>
                    </p:blipFill>
                    <p:spPr>
                      <a:xfrm>
                        <a:off x="3374527" y="24424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03057" y="2585558"/>
          <a:ext cx="323850" cy="381000"/>
        </p:xfrm>
        <a:graphic>
          <a:graphicData uri="http://schemas.openxmlformats.org/presentationml/2006/ole">
            <mc:AlternateContent xmlns:mc="http://schemas.openxmlformats.org/markup-compatibility/2006">
              <mc:Choice xmlns:v="urn:schemas-microsoft-com:vml" Requires="v">
                <p:oleObj spid="_x0000_s51202" name="Equation" r:id="rId3" imgW="8534400" imgH="10058400" progId="">
                  <p:embed/>
                </p:oleObj>
              </mc:Choice>
              <mc:Fallback>
                <p:oleObj name="Equation" r:id="rId3" imgW="8534400" imgH="10058400" progId="">
                  <p:embed/>
                  <p:pic>
                    <p:nvPicPr>
                      <p:cNvPr id="0" name="图片 51201"/>
                      <p:cNvPicPr>
                        <a:picLocks noChangeAspect="1"/>
                      </p:cNvPicPr>
                      <p:nvPr/>
                    </p:nvPicPr>
                    <p:blipFill>
                      <a:blip r:embed="rId4"/>
                      <a:stretch>
                        <a:fillRect/>
                      </a:stretch>
                    </p:blipFill>
                    <p:spPr>
                      <a:xfrm>
                        <a:off x="3803057" y="2585558"/>
                        <a:ext cx="3238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629105" y="3736556"/>
          <a:ext cx="219075" cy="657225"/>
        </p:xfrm>
        <a:graphic>
          <a:graphicData uri="http://schemas.openxmlformats.org/presentationml/2006/ole">
            <mc:AlternateContent xmlns:mc="http://schemas.openxmlformats.org/markup-compatibility/2006">
              <mc:Choice xmlns:v="urn:schemas-microsoft-com:vml" Requires="v">
                <p:oleObj spid="_x0000_s51203" name="Equation" r:id="rId5" imgW="5791200" imgH="17373600" progId="">
                  <p:embed/>
                </p:oleObj>
              </mc:Choice>
              <mc:Fallback>
                <p:oleObj name="Equation" r:id="rId5" imgW="5791200" imgH="17373600" progId="">
                  <p:embed/>
                  <p:pic>
                    <p:nvPicPr>
                      <p:cNvPr id="0" name="图片 51202"/>
                      <p:cNvPicPr>
                        <a:picLocks noChangeAspect="1"/>
                      </p:cNvPicPr>
                      <p:nvPr/>
                    </p:nvPicPr>
                    <p:blipFill>
                      <a:blip r:embed="rId6"/>
                      <a:stretch>
                        <a:fillRect/>
                      </a:stretch>
                    </p:blipFill>
                    <p:spPr>
                      <a:xfrm>
                        <a:off x="5629105" y="373655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057634" y="3879691"/>
          <a:ext cx="352424" cy="380999"/>
        </p:xfrm>
        <a:graphic>
          <a:graphicData uri="http://schemas.openxmlformats.org/presentationml/2006/ole">
            <mc:AlternateContent xmlns:mc="http://schemas.openxmlformats.org/markup-compatibility/2006">
              <mc:Choice xmlns:v="urn:schemas-microsoft-com:vml" Requires="v">
                <p:oleObj spid="_x0000_s51204" name="Equation" r:id="rId7" imgW="9448800" imgH="10058400" progId="">
                  <p:embed/>
                </p:oleObj>
              </mc:Choice>
              <mc:Fallback>
                <p:oleObj name="Equation" r:id="rId7" imgW="9448800" imgH="10058400" progId="">
                  <p:embed/>
                  <p:pic>
                    <p:nvPicPr>
                      <p:cNvPr id="0" name="图片 51203"/>
                      <p:cNvPicPr>
                        <a:picLocks noChangeAspect="1"/>
                      </p:cNvPicPr>
                      <p:nvPr/>
                    </p:nvPicPr>
                    <p:blipFill>
                      <a:blip r:embed="rId8"/>
                      <a:stretch>
                        <a:fillRect/>
                      </a:stretch>
                    </p:blipFill>
                    <p:spPr>
                      <a:xfrm>
                        <a:off x="6057634" y="3879691"/>
                        <a:ext cx="35242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511960" y="3736556"/>
          <a:ext cx="219075" cy="657225"/>
        </p:xfrm>
        <a:graphic>
          <a:graphicData uri="http://schemas.openxmlformats.org/presentationml/2006/ole">
            <mc:AlternateContent xmlns:mc="http://schemas.openxmlformats.org/markup-compatibility/2006">
              <mc:Choice xmlns:v="urn:schemas-microsoft-com:vml" Requires="v">
                <p:oleObj spid="_x0000_s51205" name="Equation" r:id="rId9" imgW="5791200" imgH="17373600" progId="">
                  <p:embed/>
                </p:oleObj>
              </mc:Choice>
              <mc:Fallback>
                <p:oleObj name="Equation" r:id="rId9" imgW="5791200" imgH="17373600" progId="">
                  <p:embed/>
                  <p:pic>
                    <p:nvPicPr>
                      <p:cNvPr id="0" name="图片 51204"/>
                      <p:cNvPicPr>
                        <a:picLocks noChangeAspect="1"/>
                      </p:cNvPicPr>
                      <p:nvPr/>
                    </p:nvPicPr>
                    <p:blipFill>
                      <a:blip r:embed="rId10"/>
                      <a:stretch>
                        <a:fillRect/>
                      </a:stretch>
                    </p:blipFill>
                    <p:spPr>
                      <a:xfrm>
                        <a:off x="6511960" y="3736556"/>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940489" y="3879691"/>
          <a:ext cx="352424" cy="380999"/>
        </p:xfrm>
        <a:graphic>
          <a:graphicData uri="http://schemas.openxmlformats.org/presentationml/2006/ole">
            <mc:AlternateContent xmlns:mc="http://schemas.openxmlformats.org/markup-compatibility/2006">
              <mc:Choice xmlns:v="urn:schemas-microsoft-com:vml" Requires="v">
                <p:oleObj spid="_x0000_s51206" name="Equation" r:id="rId11" imgW="9448800" imgH="10058400" progId="">
                  <p:embed/>
                </p:oleObj>
              </mc:Choice>
              <mc:Fallback>
                <p:oleObj name="Equation" r:id="rId11" imgW="9448800" imgH="10058400" progId="">
                  <p:embed/>
                  <p:pic>
                    <p:nvPicPr>
                      <p:cNvPr id="0" name="图片 51205"/>
                      <p:cNvPicPr>
                        <a:picLocks noChangeAspect="1"/>
                      </p:cNvPicPr>
                      <p:nvPr/>
                    </p:nvPicPr>
                    <p:blipFill>
                      <a:blip r:embed="rId12"/>
                      <a:stretch>
                        <a:fillRect/>
                      </a:stretch>
                    </p:blipFill>
                    <p:spPr>
                      <a:xfrm>
                        <a:off x="6940489" y="3879691"/>
                        <a:ext cx="352424"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839476" y="5228918"/>
          <a:ext cx="208121" cy="624363"/>
        </p:xfrm>
        <a:graphic>
          <a:graphicData uri="http://schemas.openxmlformats.org/presentationml/2006/ole">
            <mc:AlternateContent xmlns:mc="http://schemas.openxmlformats.org/markup-compatibility/2006">
              <mc:Choice xmlns:v="urn:schemas-microsoft-com:vml" Requires="v">
                <p:oleObj spid="_x0000_s51207" name="Equation" r:id="rId13" imgW="5791200" imgH="17373600" progId="">
                  <p:embed/>
                </p:oleObj>
              </mc:Choice>
              <mc:Fallback>
                <p:oleObj name="Equation" r:id="rId13" imgW="5791200" imgH="17373600" progId="">
                  <p:embed/>
                  <p:pic>
                    <p:nvPicPr>
                      <p:cNvPr id="0" name="图片 51206"/>
                      <p:cNvPicPr>
                        <a:picLocks noChangeAspect="1"/>
                      </p:cNvPicPr>
                      <p:nvPr/>
                    </p:nvPicPr>
                    <p:blipFill>
                      <a:blip r:embed="rId14"/>
                      <a:stretch>
                        <a:fillRect/>
                      </a:stretch>
                    </p:blipFill>
                    <p:spPr>
                      <a:xfrm>
                        <a:off x="3839476" y="5228918"/>
                        <a:ext cx="208121" cy="624363"/>
                      </a:xfrm>
                      <a:prstGeom prst="rect">
                        <a:avLst/>
                      </a:prstGeom>
                      <a:noFill/>
                      <a:ln w="9525">
                        <a:noFill/>
                      </a:ln>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47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恒定律得到验证</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四、误差分析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1.系统误差</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(1)产生原因:本实验中因重物和纸带在下落过程中要克服各种阻力(空气阻力、打点计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时器阻力)做功,故</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动能的增加量Δ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u="sng" kern="0" dirty="0" smtClean="0">
                <a:solidFill>
                  <a:srgbClr val="000000"/>
                </a:solidFill>
                <a:latin typeface="Times New Roman" panose="02020603050405020304" pitchFamily="65" charset="-122"/>
                <a:ea typeface="华文细黑" panose="02010600040101010101" pitchFamily="65" charset="-122"/>
              </a:rPr>
              <a:t>稍小于重力势能的减少量Δ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u="sng" kern="0" dirty="0" smtClean="0">
                <a:solidFill>
                  <a:srgbClr val="000000"/>
                </a:solidFill>
                <a:latin typeface="Times New Roman" panose="02020603050405020304" pitchFamily="65" charset="-122"/>
                <a:ea typeface="华文细黑" panose="02010600040101010101" pitchFamily="65" charset="-122"/>
              </a:rPr>
              <a:t>,即Δ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u="sng" kern="0" dirty="0" smtClean="0">
                <a:solidFill>
                  <a:srgbClr val="000000"/>
                </a:solidFill>
                <a:latin typeface="Times New Roman" panose="02020603050405020304" pitchFamily="65" charset="-122"/>
                <a:ea typeface="华文细黑" panose="02010600040101010101" pitchFamily="65" charset="-122"/>
              </a:rPr>
              <a:t>&lt;Δ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(2)改进的方法:调整器材的安装,尽可能地减小阻力等。</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2.偶然误差</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(1)产生原因:本实验在长度测量时会产生误差。</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(2)减小误差的方法:测下落距离时都从起始点量起,一次将各点对应的下落高度测量</a:t>
            </a: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310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完,或者多次测量取平均值来减小误差。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五、其他方案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方案一　利用数据采集器研究动能和重力势能转化所遵循的规律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转换测量物理量:改变</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角,通过细线拉力最大值和最小值的关系图像验证机械能守恒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定律。</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8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,若机械能守恒,则有</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45" kern="0" spc="-1318"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,从而得到</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536570" y="3576127"/>
          <a:ext cx="514350" cy="695324"/>
        </p:xfrm>
        <a:graphic>
          <a:graphicData uri="http://schemas.openxmlformats.org/presentationml/2006/ole">
            <mc:AlternateContent xmlns:mc="http://schemas.openxmlformats.org/markup-compatibility/2006">
              <mc:Choice xmlns:v="urn:schemas-microsoft-com:vml" Requires="v">
                <p:oleObj spid="_x0000_s52225" name="Equation" r:id="rId1" imgW="13716000" imgH="18288000" progId="">
                  <p:embed/>
                </p:oleObj>
              </mc:Choice>
              <mc:Fallback>
                <p:oleObj name="Equation" r:id="rId1" imgW="13716000" imgH="18288000" progId="">
                  <p:embed/>
                  <p:pic>
                    <p:nvPicPr>
                      <p:cNvPr id="0" name="图片 52224"/>
                      <p:cNvPicPr>
                        <a:picLocks noChangeAspect="1"/>
                      </p:cNvPicPr>
                      <p:nvPr/>
                    </p:nvPicPr>
                    <p:blipFill>
                      <a:blip r:embed="rId2"/>
                      <a:stretch>
                        <a:fillRect/>
                      </a:stretch>
                    </p:blipFill>
                    <p:spPr>
                      <a:xfrm>
                        <a:off x="1536570" y="3576127"/>
                        <a:ext cx="514350"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324903" y="3613967"/>
          <a:ext cx="219075" cy="657225"/>
        </p:xfrm>
        <a:graphic>
          <a:graphicData uri="http://schemas.openxmlformats.org/presentationml/2006/ole">
            <mc:AlternateContent xmlns:mc="http://schemas.openxmlformats.org/markup-compatibility/2006">
              <mc:Choice xmlns:v="urn:schemas-microsoft-com:vml" Requires="v">
                <p:oleObj spid="_x0000_s52226" name="Equation" r:id="rId3" imgW="5791200" imgH="17373600" progId="">
                  <p:embed/>
                </p:oleObj>
              </mc:Choice>
              <mc:Fallback>
                <p:oleObj name="Equation" r:id="rId3" imgW="5791200" imgH="17373600" progId="">
                  <p:embed/>
                  <p:pic>
                    <p:nvPicPr>
                      <p:cNvPr id="0" name="图片 52225"/>
                      <p:cNvPicPr>
                        <a:picLocks noChangeAspect="1"/>
                      </p:cNvPicPr>
                      <p:nvPr/>
                    </p:nvPicPr>
                    <p:blipFill>
                      <a:blip r:embed="rId4"/>
                      <a:stretch>
                        <a:fillRect/>
                      </a:stretch>
                    </p:blipFill>
                    <p:spPr>
                      <a:xfrm>
                        <a:off x="8324903" y="3613967"/>
                        <a:ext cx="219075" cy="657225"/>
                      </a:xfrm>
                      <a:prstGeom prst="rect">
                        <a:avLst/>
                      </a:prstGeom>
                      <a:noFill/>
                      <a:ln w="9525">
                        <a:noFill/>
                      </a:ln>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268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8770" kern="0" spc="1012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12070" kern="0" spc="12831"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35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方案二　用定滑轮验证系统机械能守恒</a:t>
            </a:r>
            <a:endParaRPr lang="zh-CN" altLang="en-US"/>
          </a:p>
          <a:p>
            <a:pPr marL="0" indent="0" eaLnBrk="0" latinLnBrk="1" hangingPunct="0">
              <a:lnSpc>
                <a:spcPct val="150000"/>
              </a:lnSpc>
              <a:spcBef>
                <a:spcPts val="145"/>
              </a:spcBef>
              <a:buNone/>
            </a:pPr>
            <a:r>
              <a:rPr lang="zh-CN" altLang="en-US" sz="9520" kern="0" spc="4728"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79.jpeg"/>
          <p:cNvPicPr>
            <a:picLocks noChangeAspect="1"/>
          </p:cNvPicPr>
          <p:nvPr/>
        </p:nvPicPr>
        <p:blipFill>
          <a:blip r:embed="rId1" cstate="print"/>
          <a:stretch>
            <a:fillRect/>
          </a:stretch>
        </p:blipFill>
        <p:spPr>
          <a:xfrm>
            <a:off x="3111206" y="755591"/>
            <a:ext cx="2400300" cy="2381249"/>
          </a:xfrm>
          <a:prstGeom prst="rect">
            <a:avLst/>
          </a:prstGeom>
        </p:spPr>
      </p:pic>
      <p:pic>
        <p:nvPicPr>
          <p:cNvPr id="4" name="图片 4" descr="textimage80.jpeg"/>
          <p:cNvPicPr>
            <a:picLocks noChangeAspect="1"/>
          </p:cNvPicPr>
          <p:nvPr/>
        </p:nvPicPr>
        <p:blipFill>
          <a:blip r:embed="rId2" cstate="print"/>
          <a:stretch>
            <a:fillRect/>
          </a:stretch>
        </p:blipFill>
        <p:spPr>
          <a:xfrm>
            <a:off x="5941218" y="419873"/>
            <a:ext cx="2832817" cy="2935208"/>
          </a:xfrm>
          <a:prstGeom prst="rect">
            <a:avLst/>
          </a:prstGeom>
        </p:spPr>
      </p:pic>
      <p:pic>
        <p:nvPicPr>
          <p:cNvPr id="5" name="图片 5" descr="textimage81.jpeg"/>
          <p:cNvPicPr>
            <a:picLocks noChangeAspect="1"/>
          </p:cNvPicPr>
          <p:nvPr/>
        </p:nvPicPr>
        <p:blipFill>
          <a:blip r:embed="rId3"/>
          <a:stretch>
            <a:fillRect/>
          </a:stretch>
        </p:blipFill>
        <p:spPr>
          <a:xfrm>
            <a:off x="4655334" y="3991773"/>
            <a:ext cx="1809750" cy="2533649"/>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方案三    研究弹性势能与动能变化量之间的关系</a:t>
            </a:r>
            <a:endParaRPr lang="zh-CN" altLang="en-US"/>
          </a:p>
          <a:p>
            <a:pPr marL="0" indent="0" eaLnBrk="0" latinLnBrk="1" hangingPunct="0">
              <a:lnSpc>
                <a:spcPct val="150000"/>
              </a:lnSpc>
              <a:spcBef>
                <a:spcPts val="145"/>
              </a:spcBef>
              <a:buNone/>
            </a:pPr>
            <a:r>
              <a:rPr lang="zh-CN" altLang="en-US" sz="7660" kern="0" spc="3043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82.jpeg"/>
          <p:cNvPicPr>
            <a:picLocks noChangeAspect="1"/>
          </p:cNvPicPr>
          <p:nvPr/>
        </p:nvPicPr>
        <p:blipFill>
          <a:blip r:embed="rId1"/>
          <a:stretch>
            <a:fillRect/>
          </a:stretch>
        </p:blipFill>
        <p:spPr>
          <a:xfrm>
            <a:off x="468000" y="1378579"/>
            <a:ext cx="4838700" cy="1990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11331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(2024届福建莆田期中)</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如图所示,对于甲、乙、丙、丁四种情况下求解某个力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所做的功,下列说法正确的是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3.jpeg"/>
          <p:cNvPicPr>
            <a:picLocks noChangeAspect="1"/>
          </p:cNvPicPr>
          <p:nvPr/>
        </p:nvPicPr>
        <p:blipFill>
          <a:blip r:embed="rId1" cstate="print"/>
          <a:stretch>
            <a:fillRect/>
          </a:stretch>
        </p:blipFill>
        <p:spPr>
          <a:xfrm>
            <a:off x="1033430" y="1420480"/>
            <a:ext cx="2073148" cy="1975968"/>
          </a:xfrm>
          <a:prstGeom prst="rect">
            <a:avLst/>
          </a:prstGeom>
        </p:spPr>
      </p:pic>
      <p:pic>
        <p:nvPicPr>
          <p:cNvPr id="4" name="图片 4" descr="textimage14.jpeg"/>
          <p:cNvPicPr>
            <a:picLocks noChangeAspect="1"/>
          </p:cNvPicPr>
          <p:nvPr/>
        </p:nvPicPr>
        <p:blipFill>
          <a:blip r:embed="rId2" cstate="print"/>
          <a:stretch>
            <a:fillRect/>
          </a:stretch>
        </p:blipFill>
        <p:spPr>
          <a:xfrm>
            <a:off x="4083830" y="1406193"/>
            <a:ext cx="1700629" cy="2000264"/>
          </a:xfrm>
          <a:prstGeom prst="rect">
            <a:avLst/>
          </a:prstGeom>
        </p:spPr>
      </p:pic>
      <p:pic>
        <p:nvPicPr>
          <p:cNvPr id="5" name="图片 3" descr="textimage15.jpeg"/>
          <p:cNvPicPr>
            <a:picLocks noChangeAspect="1"/>
          </p:cNvPicPr>
          <p:nvPr/>
        </p:nvPicPr>
        <p:blipFill>
          <a:blip r:embed="rId3" cstate="print"/>
          <a:stretch>
            <a:fillRect/>
          </a:stretch>
        </p:blipFill>
        <p:spPr>
          <a:xfrm>
            <a:off x="6441284" y="1406192"/>
            <a:ext cx="1657349" cy="2038349"/>
          </a:xfrm>
          <a:prstGeom prst="rect">
            <a:avLst/>
          </a:prstGeom>
        </p:spPr>
      </p:pic>
      <p:pic>
        <p:nvPicPr>
          <p:cNvPr id="6" name="图片 4" descr="textimage16.jpeg"/>
          <p:cNvPicPr>
            <a:picLocks noChangeAspect="1"/>
          </p:cNvPicPr>
          <p:nvPr/>
        </p:nvPicPr>
        <p:blipFill>
          <a:blip r:embed="rId4" cstate="print"/>
          <a:stretch>
            <a:fillRect/>
          </a:stretch>
        </p:blipFill>
        <p:spPr>
          <a:xfrm>
            <a:off x="8753695" y="1352422"/>
            <a:ext cx="1656952" cy="2145889"/>
          </a:xfrm>
          <a:prstGeom prst="rect">
            <a:avLst/>
          </a:prstGeom>
        </p:spPr>
      </p:pic>
      <p:sp>
        <p:nvSpPr>
          <p:cNvPr id="7" name="TextBox 2"/>
          <p:cNvSpPr txBox="1"/>
          <p:nvPr/>
        </p:nvSpPr>
        <p:spPr>
          <a:xfrm>
            <a:off x="500274" y="3491707"/>
            <a:ext cx="11831400" cy="2962927"/>
          </a:xfrm>
          <a:prstGeom prst="rect">
            <a:avLst/>
          </a:prstGeom>
          <a:noFill/>
        </p:spPr>
        <p:txBody>
          <a:bodyPr wrap="square" lIns="0" tIns="0" rIns="0" bIns="0" rtlCol="0">
            <a:spAutoFit/>
          </a:bodyPr>
          <a:lstStyle/>
          <a:p>
            <a:pPr marL="0" indent="0" eaLnBrk="0" latinLnBrk="1" hangingPunct="0">
              <a:lnSpc>
                <a:spcPct val="150000"/>
              </a:lnSpc>
              <a:spcBef>
                <a:spcPts val="22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.图甲中若</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不变,物块从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AC</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B.图乙中,全过程中</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做的总功为72 </a:t>
            </a:r>
            <a:r>
              <a:rPr lang="zh-CN" altLang="en-US" sz="2410" kern="0" dirty="0" smtClean="0">
                <a:solidFill>
                  <a:srgbClr val="000000"/>
                </a:solidFill>
                <a:latin typeface="Times New Roman" panose="02020603050405020304" pitchFamily="65" charset="-122"/>
                <a:ea typeface="华文细黑" panose="02010600040101010101" pitchFamily="65" charset="-122"/>
              </a:rPr>
              <a:t>J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C.图丙中,若空气阻力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大小不变,小球从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过程中空气阻力做的功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π</a:t>
            </a:r>
            <a:r>
              <a:rPr lang="zh-CN" altLang="en-US" sz="2410" i="1" kern="0" dirty="0" smtClean="0">
                <a:solidFill>
                  <a:srgbClr val="000000"/>
                </a:solidFill>
                <a:latin typeface="Times New Roman" panose="02020603050405020304" pitchFamily="65" charset="-122"/>
                <a:ea typeface="华文细黑" panose="02010600040101010101" pitchFamily="65" charset="-122"/>
              </a:rPr>
              <a:t>Rf</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D.图丁中,</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始终保持水平,忽略空气阻力,无论是用</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缓慢将小球从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拉到</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,还是</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为恒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力将小球从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拉到</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做的功都是</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Fl</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p:txBody>
      </p:sp>
      <p:graphicFrame>
        <p:nvGraphicFramePr>
          <p:cNvPr id="8" name="对象 7"/>
          <p:cNvGraphicFramePr>
            <a:graphicFrameLocks noChangeAspect="1"/>
          </p:cNvGraphicFramePr>
          <p:nvPr/>
        </p:nvGraphicFramePr>
        <p:xfrm>
          <a:off x="10364159" y="4680731"/>
          <a:ext cx="219075" cy="657225"/>
        </p:xfrm>
        <a:graphic>
          <a:graphicData uri="http://schemas.openxmlformats.org/presentationml/2006/ole">
            <mc:AlternateContent xmlns:mc="http://schemas.openxmlformats.org/markup-compatibility/2006">
              <mc:Choice xmlns:v="urn:schemas-microsoft-com:vml" Requires="v">
                <p:oleObj spid="_x0000_s3073" name="Equation" r:id="rId5" imgW="5791200" imgH="17373600" progId="">
                  <p:embed/>
                </p:oleObj>
              </mc:Choice>
              <mc:Fallback>
                <p:oleObj name="Equation" r:id="rId5" imgW="5791200" imgH="17373600" progId="">
                  <p:embed/>
                  <p:pic>
                    <p:nvPicPr>
                      <p:cNvPr id="0" name="图片 3072"/>
                      <p:cNvPicPr>
                        <a:picLocks noChangeAspect="1"/>
                      </p:cNvPicPr>
                      <p:nvPr/>
                    </p:nvPicPr>
                    <p:blipFill>
                      <a:blip r:embed="rId6"/>
                      <a:stretch>
                        <a:fillRect/>
                      </a:stretch>
                    </p:blipFill>
                    <p:spPr>
                      <a:xfrm>
                        <a:off x="10364159" y="4680731"/>
                        <a:ext cx="219075" cy="657225"/>
                      </a:xfrm>
                      <a:prstGeom prst="rect">
                        <a:avLst/>
                      </a:prstGeom>
                      <a:noFill/>
                      <a:ln w="9525">
                        <a:noFill/>
                      </a:ln>
                    </p:spPr>
                  </p:pic>
                </p:oleObj>
              </mc:Fallback>
            </mc:AlternateContent>
          </a:graphicData>
        </a:graphic>
      </p:graphicFrame>
      <p:sp>
        <p:nvSpPr>
          <p:cNvPr id="9" name="文本框 8"/>
          <p:cNvSpPr txBox="1"/>
          <p:nvPr/>
        </p:nvSpPr>
        <p:spPr>
          <a:xfrm>
            <a:off x="4726772" y="84850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190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图甲中绳子上的拉力大小不变,通过定滑轮改变了力的方向,故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做的功可转化</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为力与路程的乘积(等效转化法),物块从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过程中力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做的功为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;乙图中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图线与横轴所围的面积代表全过程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做的总功(图像法),</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=15×6 J+(-3)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J</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=72 J,</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;丙图中,若空气阻力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大小不变,可用微元法得空气阻力做的功为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;图丁中,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始终保持水平,当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为恒力将小球从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拉到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做的功是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,而当用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缓慢将小球从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拉到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为水平方向的变力,由动能定理得-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1370510" y="2424005"/>
          <a:ext cx="571500" cy="657224"/>
        </p:xfrm>
        <a:graphic>
          <a:graphicData uri="http://schemas.openxmlformats.org/presentationml/2006/ole">
            <mc:AlternateContent xmlns:mc="http://schemas.openxmlformats.org/markup-compatibility/2006">
              <mc:Choice xmlns:v="urn:schemas-microsoft-com:vml" Requires="v">
                <p:oleObj spid="_x0000_s4097" name="Equation" r:id="rId1" imgW="15240000" imgH="17373600" progId="">
                  <p:embed/>
                </p:oleObj>
              </mc:Choice>
              <mc:Fallback>
                <p:oleObj name="Equation" r:id="rId1" imgW="15240000" imgH="17373600" progId="">
                  <p:embed/>
                  <p:pic>
                    <p:nvPicPr>
                      <p:cNvPr id="0" name="图片 4096"/>
                      <p:cNvPicPr>
                        <a:picLocks noChangeAspect="1"/>
                      </p:cNvPicPr>
                      <p:nvPr/>
                    </p:nvPicPr>
                    <p:blipFill>
                      <a:blip r:embed="rId2"/>
                      <a:stretch>
                        <a:fillRect/>
                      </a:stretch>
                    </p:blipFill>
                    <p:spPr>
                      <a:xfrm>
                        <a:off x="11370510" y="2424005"/>
                        <a:ext cx="57150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42473" y="3121350"/>
          <a:ext cx="219075" cy="657224"/>
        </p:xfrm>
        <a:graphic>
          <a:graphicData uri="http://schemas.openxmlformats.org/presentationml/2006/ole">
            <mc:AlternateContent xmlns:mc="http://schemas.openxmlformats.org/markup-compatibility/2006">
              <mc:Choice xmlns:v="urn:schemas-microsoft-com:vml" Requires="v">
                <p:oleObj spid="_x0000_s4099" name="Equation" r:id="rId3" imgW="5791200" imgH="17373600" progId="">
                  <p:embed/>
                </p:oleObj>
              </mc:Choice>
              <mc:Fallback>
                <p:oleObj name="Equation" r:id="rId3" imgW="5791200" imgH="17373600" progId="">
                  <p:embed/>
                  <p:pic>
                    <p:nvPicPr>
                      <p:cNvPr id="0" name="图片 4098"/>
                      <p:cNvPicPr>
                        <a:picLocks noChangeAspect="1"/>
                      </p:cNvPicPr>
                      <p:nvPr/>
                    </p:nvPicPr>
                    <p:blipFill>
                      <a:blip r:embed="rId4"/>
                      <a:stretch>
                        <a:fillRect/>
                      </a:stretch>
                    </p:blipFill>
                    <p:spPr>
                      <a:xfrm>
                        <a:off x="742473" y="3121350"/>
                        <a:ext cx="219075" cy="657224"/>
                      </a:xfrm>
                      <a:prstGeom prst="rect">
                        <a:avLst/>
                      </a:prstGeom>
                      <a:noFill/>
                      <a:ln w="9525">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78038"/>
            <a:ext cx="11831400" cy="527112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考点2　功率的分析和计算</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.功率的定义:</a:t>
            </a:r>
            <a:r>
              <a:rPr lang="zh-CN" altLang="en-US" sz="2410" kern="0" dirty="0" smtClean="0">
                <a:solidFill>
                  <a:srgbClr val="000000"/>
                </a:solidFill>
                <a:latin typeface="Times New Roman" panose="02020603050405020304" pitchFamily="65" charset="-122"/>
                <a:ea typeface="华文细黑" panose="02010600040101010101" pitchFamily="65" charset="-122"/>
              </a:rPr>
              <a:t>功与完成这些功所用时间之比。</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功率描述力做功的快慢</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2.平均功率的计算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(1)利用</a:t>
            </a:r>
            <a:r>
              <a:rPr lang="zh-CN" altLang="en-US" sz="1475" kern="0" spc="24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(2)利用</a:t>
            </a:r>
            <a:r>
              <a:rPr lang="zh-CN" altLang="en-US" sz="1865" kern="0" spc="-14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980" kern="0" spc="27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必须为恒力,</a:t>
            </a:r>
            <a:r>
              <a:rPr lang="zh-CN" altLang="en-US" sz="1980" kern="0" spc="27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为物体沿</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方向的平均速度。</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3.瞬时功率的计算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(1)利用公式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时刻的瞬时速度。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(2)利用公式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为物体的速度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在力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方向上的分速度。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(3)利用公式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为物体受到的外力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在速度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方向上的分力。</a:t>
            </a:r>
            <a:endParaRPr lang="zh-CN" altLang="en-US" dirty="0"/>
          </a:p>
        </p:txBody>
      </p:sp>
      <p:graphicFrame>
        <p:nvGraphicFramePr>
          <p:cNvPr id="4" name="对象 3"/>
          <p:cNvGraphicFramePr>
            <a:graphicFrameLocks noChangeAspect="1"/>
          </p:cNvGraphicFramePr>
          <p:nvPr/>
        </p:nvGraphicFramePr>
        <p:xfrm>
          <a:off x="1436800" y="2498599"/>
          <a:ext cx="219075" cy="314324"/>
        </p:xfrm>
        <a:graphic>
          <a:graphicData uri="http://schemas.openxmlformats.org/presentationml/2006/ole">
            <mc:AlternateContent xmlns:mc="http://schemas.openxmlformats.org/markup-compatibility/2006">
              <mc:Choice xmlns:v="urn:schemas-microsoft-com:vml" Requires="v">
                <p:oleObj spid="_x0000_s5121" name="Equation" r:id="rId1" imgW="5791200" imgH="8229600" progId="">
                  <p:embed/>
                </p:oleObj>
              </mc:Choice>
              <mc:Fallback>
                <p:oleObj name="Equation" r:id="rId1" imgW="5791200" imgH="8229600" progId="">
                  <p:embed/>
                  <p:pic>
                    <p:nvPicPr>
                      <p:cNvPr id="0" name="图片 5120"/>
                      <p:cNvPicPr>
                        <a:picLocks noChangeAspect="1"/>
                      </p:cNvPicPr>
                      <p:nvPr/>
                    </p:nvPicPr>
                    <p:blipFill>
                      <a:blip r:embed="rId2"/>
                      <a:stretch>
                        <a:fillRect/>
                      </a:stretch>
                    </p:blipFill>
                    <p:spPr>
                      <a:xfrm>
                        <a:off x="1436800" y="2498599"/>
                        <a:ext cx="219075" cy="314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28449" y="2374811"/>
          <a:ext cx="323849" cy="657224"/>
        </p:xfrm>
        <a:graphic>
          <a:graphicData uri="http://schemas.openxmlformats.org/presentationml/2006/ole">
            <mc:AlternateContent xmlns:mc="http://schemas.openxmlformats.org/markup-compatibility/2006">
              <mc:Choice xmlns:v="urn:schemas-microsoft-com:vml" Requires="v">
                <p:oleObj spid="_x0000_s5123" name="Equation" r:id="rId3" imgW="8534400" imgH="17373600" progId="">
                  <p:embed/>
                </p:oleObj>
              </mc:Choice>
              <mc:Fallback>
                <p:oleObj name="Equation" r:id="rId3" imgW="8534400" imgH="17373600" progId="">
                  <p:embed/>
                  <p:pic>
                    <p:nvPicPr>
                      <p:cNvPr id="0" name="图片 5122"/>
                      <p:cNvPicPr>
                        <a:picLocks noChangeAspect="1"/>
                      </p:cNvPicPr>
                      <p:nvPr/>
                    </p:nvPicPr>
                    <p:blipFill>
                      <a:blip r:embed="rId4"/>
                      <a:stretch>
                        <a:fillRect/>
                      </a:stretch>
                    </p:blipFill>
                    <p:spPr>
                      <a:xfrm>
                        <a:off x="1828449" y="2374811"/>
                        <a:ext cx="3238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36800" y="3104891"/>
          <a:ext cx="219075" cy="314325"/>
        </p:xfrm>
        <a:graphic>
          <a:graphicData uri="http://schemas.openxmlformats.org/presentationml/2006/ole">
            <mc:AlternateContent xmlns:mc="http://schemas.openxmlformats.org/markup-compatibility/2006">
              <mc:Choice xmlns:v="urn:schemas-microsoft-com:vml" Requires="v">
                <p:oleObj spid="_x0000_s5124" name="Equation" r:id="rId5" imgW="5791200" imgH="8229600" progId="">
                  <p:embed/>
                </p:oleObj>
              </mc:Choice>
              <mc:Fallback>
                <p:oleObj name="Equation" r:id="rId5" imgW="5791200" imgH="8229600" progId="">
                  <p:embed/>
                  <p:pic>
                    <p:nvPicPr>
                      <p:cNvPr id="0" name="图片 5123"/>
                      <p:cNvPicPr>
                        <a:picLocks noChangeAspect="1"/>
                      </p:cNvPicPr>
                      <p:nvPr/>
                    </p:nvPicPr>
                    <p:blipFill>
                      <a:blip r:embed="rId6"/>
                      <a:stretch>
                        <a:fillRect/>
                      </a:stretch>
                    </p:blipFill>
                    <p:spPr>
                      <a:xfrm>
                        <a:off x="1436800" y="3104891"/>
                        <a:ext cx="219075" cy="314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092149" y="3114378"/>
          <a:ext cx="285750" cy="333375"/>
        </p:xfrm>
        <a:graphic>
          <a:graphicData uri="http://schemas.openxmlformats.org/presentationml/2006/ole">
            <mc:AlternateContent xmlns:mc="http://schemas.openxmlformats.org/markup-compatibility/2006">
              <mc:Choice xmlns:v="urn:schemas-microsoft-com:vml" Requires="v">
                <p:oleObj spid="_x0000_s5125" name="Equation" r:id="rId7" imgW="7620000" imgH="8839200" progId="">
                  <p:embed/>
                </p:oleObj>
              </mc:Choice>
              <mc:Fallback>
                <p:oleObj name="Equation" r:id="rId7" imgW="7620000" imgH="8839200" progId="">
                  <p:embed/>
                  <p:pic>
                    <p:nvPicPr>
                      <p:cNvPr id="0" name="图片 5124"/>
                      <p:cNvPicPr>
                        <a:picLocks noChangeAspect="1"/>
                      </p:cNvPicPr>
                      <p:nvPr/>
                    </p:nvPicPr>
                    <p:blipFill>
                      <a:blip r:embed="rId8"/>
                      <a:stretch>
                        <a:fillRect/>
                      </a:stretch>
                    </p:blipFill>
                    <p:spPr>
                      <a:xfrm>
                        <a:off x="2092149" y="3114378"/>
                        <a:ext cx="285750" cy="333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860100" y="3114378"/>
          <a:ext cx="285750" cy="333375"/>
        </p:xfrm>
        <a:graphic>
          <a:graphicData uri="http://schemas.openxmlformats.org/presentationml/2006/ole">
            <mc:AlternateContent xmlns:mc="http://schemas.openxmlformats.org/markup-compatibility/2006">
              <mc:Choice xmlns:v="urn:schemas-microsoft-com:vml" Requires="v">
                <p:oleObj spid="_x0000_s5126" name="Equation" r:id="rId9" imgW="7620000" imgH="8839200" progId="">
                  <p:embed/>
                </p:oleObj>
              </mc:Choice>
              <mc:Fallback>
                <p:oleObj name="Equation" r:id="rId9" imgW="7620000" imgH="8839200" progId="">
                  <p:embed/>
                  <p:pic>
                    <p:nvPicPr>
                      <p:cNvPr id="0" name="图片 5125"/>
                      <p:cNvPicPr>
                        <a:picLocks noChangeAspect="1"/>
                      </p:cNvPicPr>
                      <p:nvPr/>
                    </p:nvPicPr>
                    <p:blipFill>
                      <a:blip r:embed="rId10"/>
                      <a:stretch>
                        <a:fillRect/>
                      </a:stretch>
                    </p:blipFill>
                    <p:spPr>
                      <a:xfrm>
                        <a:off x="4860100" y="3114378"/>
                        <a:ext cx="285750" cy="333375"/>
                      </a:xfrm>
                      <a:prstGeom prst="rect">
                        <a:avLst/>
                      </a:prstGeom>
                      <a:noFill/>
                      <a:ln w="9525">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(2024届广东深圳人大附中月考)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(多选)如图所示,游乐园里,质量为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的小女孩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从滑梯顶端由静止滑下。空气阻力不计,滑梯可等效为倾角为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的斜面。已知小女孩滑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到滑梯底端的速率为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,滑梯顶端到地面的距离为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,下列判断正确的是</a:t>
            </a:r>
            <a:br>
              <a:rPr dirty="0"/>
            </a:b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.小女孩下滑过程中支持力做正功</a:t>
            </a:r>
            <a:endParaRPr lang="zh-CN" altLang="en-US" dirty="0"/>
          </a:p>
        </p:txBody>
      </p:sp>
      <p:pic>
        <p:nvPicPr>
          <p:cNvPr id="3" name="图片 3" descr="textimage17.jpeg"/>
          <p:cNvPicPr>
            <a:picLocks noChangeAspect="1"/>
          </p:cNvPicPr>
          <p:nvPr/>
        </p:nvPicPr>
        <p:blipFill>
          <a:blip r:embed="rId1"/>
          <a:stretch>
            <a:fillRect/>
          </a:stretch>
        </p:blipFill>
        <p:spPr>
          <a:xfrm>
            <a:off x="8512986" y="2491575"/>
            <a:ext cx="2429449" cy="2035236"/>
          </a:xfrm>
          <a:prstGeom prst="rect">
            <a:avLst/>
          </a:prstGeom>
        </p:spPr>
      </p:pic>
      <p:sp>
        <p:nvSpPr>
          <p:cNvPr id="4" name="TextBox 2"/>
          <p:cNvSpPr txBox="1"/>
          <p:nvPr/>
        </p:nvSpPr>
        <p:spPr>
          <a:xfrm>
            <a:off x="468000" y="3472066"/>
            <a:ext cx="11831400" cy="1837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B.小女孩下滑过程受到的摩擦力与其反作用力总功为零</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C.小女孩下滑过程中重力的平均功率为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mgv</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D.小女孩刚下滑到底端时重力的瞬时功率为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mgv</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p:txBody>
      </p:sp>
      <p:graphicFrame>
        <p:nvGraphicFramePr>
          <p:cNvPr id="5" name="对象 4"/>
          <p:cNvGraphicFramePr>
            <a:graphicFrameLocks noChangeAspect="1"/>
          </p:cNvGraphicFramePr>
          <p:nvPr/>
        </p:nvGraphicFramePr>
        <p:xfrm>
          <a:off x="5644599" y="4134649"/>
          <a:ext cx="219075" cy="657225"/>
        </p:xfrm>
        <a:graphic>
          <a:graphicData uri="http://schemas.openxmlformats.org/presentationml/2006/ole">
            <mc:AlternateContent xmlns:mc="http://schemas.openxmlformats.org/markup-compatibility/2006">
              <mc:Choice xmlns:v="urn:schemas-microsoft-com:vml" Requires="v">
                <p:oleObj spid="_x0000_s6145" name="Equation" r:id="rId2" imgW="5791200" imgH="17373600" progId="">
                  <p:embed/>
                </p:oleObj>
              </mc:Choice>
              <mc:Fallback>
                <p:oleObj name="Equation" r:id="rId2" imgW="5791200" imgH="17373600" progId="">
                  <p:embed/>
                  <p:pic>
                    <p:nvPicPr>
                      <p:cNvPr id="0" name="图片 6144"/>
                      <p:cNvPicPr>
                        <a:picLocks noChangeAspect="1"/>
                      </p:cNvPicPr>
                      <p:nvPr/>
                    </p:nvPicPr>
                    <p:blipFill>
                      <a:blip r:embed="rId3"/>
                      <a:stretch>
                        <a:fillRect/>
                      </a:stretch>
                    </p:blipFill>
                    <p:spPr>
                      <a:xfrm>
                        <a:off x="5644599" y="4134649"/>
                        <a:ext cx="219075" cy="657225"/>
                      </a:xfrm>
                      <a:prstGeom prst="rect">
                        <a:avLst/>
                      </a:prstGeom>
                      <a:noFill/>
                      <a:ln w="9525">
                        <a:noFill/>
                      </a:ln>
                    </p:spPr>
                  </p:pic>
                </p:oleObj>
              </mc:Fallback>
            </mc:AlternateContent>
          </a:graphicData>
        </a:graphic>
      </p:graphicFrame>
      <p:sp>
        <p:nvSpPr>
          <p:cNvPr id="6" name="文本框 8"/>
          <p:cNvSpPr txBox="1"/>
          <p:nvPr/>
        </p:nvSpPr>
        <p:spPr>
          <a:xfrm>
            <a:off x="869120" y="242013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939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小女孩下滑过程中受到的支持力与运动方向垂直,所以支持力不做功,</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一对互成相互作用力的滑动摩擦力所做功的代数和不为0,</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。小女孩下滑过程中</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做匀变速直线运动,平均速度为</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(点拨:匀变速直线运动的平均速度等于初、末速度之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和的一半),所以小女孩下滑过程中重力的平均功率为</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;小女孩刚下滑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到底端时重力的瞬时功率为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522500" y="2424423"/>
          <a:ext cx="219075" cy="657225"/>
        </p:xfrm>
        <a:graphic>
          <a:graphicData uri="http://schemas.openxmlformats.org/presentationml/2006/ole">
            <mc:AlternateContent xmlns:mc="http://schemas.openxmlformats.org/markup-compatibility/2006">
              <mc:Choice xmlns:v="urn:schemas-microsoft-com:vml" Requires="v">
                <p:oleObj spid="_x0000_s7169" name="Equation" r:id="rId1" imgW="5791200" imgH="17373600" progId="">
                  <p:embed/>
                </p:oleObj>
              </mc:Choice>
              <mc:Fallback>
                <p:oleObj name="Equation" r:id="rId1" imgW="5791200" imgH="17373600" progId="">
                  <p:embed/>
                  <p:pic>
                    <p:nvPicPr>
                      <p:cNvPr id="0" name="图片 7168"/>
                      <p:cNvPicPr>
                        <a:picLocks noChangeAspect="1"/>
                      </p:cNvPicPr>
                      <p:nvPr/>
                    </p:nvPicPr>
                    <p:blipFill>
                      <a:blip r:embed="rId2"/>
                      <a:stretch>
                        <a:fillRect/>
                      </a:stretch>
                    </p:blipFill>
                    <p:spPr>
                      <a:xfrm>
                        <a:off x="4522500" y="24244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346126" y="2563013"/>
          <a:ext cx="219075" cy="657225"/>
        </p:xfrm>
        <a:graphic>
          <a:graphicData uri="http://schemas.openxmlformats.org/presentationml/2006/ole">
            <mc:AlternateContent xmlns:mc="http://schemas.openxmlformats.org/markup-compatibility/2006">
              <mc:Choice xmlns:v="urn:schemas-microsoft-com:vml" Requires="v">
                <p:oleObj spid="_x0000_s7171" name="Equation" r:id="rId3" imgW="5791200" imgH="17373600" progId="">
                  <p:embed/>
                </p:oleObj>
              </mc:Choice>
              <mc:Fallback>
                <p:oleObj name="Equation" r:id="rId3" imgW="5791200" imgH="17373600" progId="">
                  <p:embed/>
                  <p:pic>
                    <p:nvPicPr>
                      <p:cNvPr id="0" name="图片 7170"/>
                      <p:cNvPicPr>
                        <a:picLocks noChangeAspect="1"/>
                      </p:cNvPicPr>
                      <p:nvPr/>
                    </p:nvPicPr>
                    <p:blipFill>
                      <a:blip r:embed="rId4"/>
                      <a:stretch>
                        <a:fillRect/>
                      </a:stretch>
                    </p:blipFill>
                    <p:spPr>
                      <a:xfrm>
                        <a:off x="7346126" y="2563013"/>
                        <a:ext cx="219075" cy="657225"/>
                      </a:xfrm>
                      <a:prstGeom prst="rect">
                        <a:avLst/>
                      </a:prstGeom>
                      <a:noFill/>
                      <a:ln w="9525">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688628"/>
          <a:ext cx="11268000" cy="4480249"/>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以恒定功率启动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以恒定加速度启动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94981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P-t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910" kern="0" spc="8564" dirty="0" smtClean="0">
                          <a:solidFill>
                            <a:srgbClr val="000000"/>
                          </a:solidFill>
                          <a:latin typeface="Times New Roman" panose="02020603050405020304" pitchFamily="65" charset="-122"/>
                          <a:ea typeface="华文细黑" panose="02010600040101010101" pitchFamily="65" charset="-122"/>
                        </a:rPr>
                        <a:t> </a:t>
                      </a:r>
                      <a:endParaRPr lang="zh-CN" altLang="en-US" sz="5910" kern="0" spc="856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910" kern="0" spc="8189" dirty="0" smtClean="0">
                          <a:solidFill>
                            <a:srgbClr val="000000"/>
                          </a:solidFill>
                          <a:latin typeface="Times New Roman" panose="02020603050405020304" pitchFamily="65" charset="-122"/>
                          <a:ea typeface="华文细黑" panose="02010600040101010101" pitchFamily="65" charset="-122"/>
                        </a:rPr>
                        <a:t> </a:t>
                      </a:r>
                      <a:endParaRPr lang="zh-CN" altLang="en-US" sz="5910" kern="0" spc="818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92124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810" kern="0" spc="9862" dirty="0" smtClean="0">
                          <a:solidFill>
                            <a:srgbClr val="000000"/>
                          </a:solidFill>
                          <a:latin typeface="Times New Roman" panose="02020603050405020304" pitchFamily="65" charset="-122"/>
                          <a:ea typeface="华文细黑" panose="02010600040101010101" pitchFamily="65" charset="-122"/>
                        </a:rPr>
                        <a:t> </a:t>
                      </a:r>
                      <a:endParaRPr lang="zh-CN" altLang="en-US" sz="5810" kern="0" spc="986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810" kern="0" spc="7537" dirty="0" smtClean="0">
                          <a:solidFill>
                            <a:srgbClr val="000000"/>
                          </a:solidFill>
                          <a:latin typeface="Times New Roman" panose="02020603050405020304" pitchFamily="65" charset="-122"/>
                          <a:ea typeface="华文细黑" panose="02010600040101010101" pitchFamily="65" charset="-122"/>
                        </a:rPr>
                        <a:t> </a:t>
                      </a:r>
                      <a:endParaRPr lang="zh-CN" altLang="en-US" sz="5810" kern="0" spc="7537"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8.jpeg"/>
          <p:cNvPicPr>
            <a:picLocks noChangeAspect="1"/>
          </p:cNvPicPr>
          <p:nvPr/>
        </p:nvPicPr>
        <p:blipFill>
          <a:blip r:embed="rId1"/>
          <a:stretch>
            <a:fillRect/>
          </a:stretch>
        </p:blipFill>
        <p:spPr>
          <a:xfrm>
            <a:off x="4296000" y="2451612"/>
            <a:ext cx="1838325" cy="1724025"/>
          </a:xfrm>
          <a:prstGeom prst="rect">
            <a:avLst/>
          </a:prstGeom>
        </p:spPr>
      </p:pic>
      <p:pic>
        <p:nvPicPr>
          <p:cNvPr id="4" name="图片 4" descr="textimage19.jpeg"/>
          <p:cNvPicPr>
            <a:picLocks noChangeAspect="1"/>
          </p:cNvPicPr>
          <p:nvPr/>
        </p:nvPicPr>
        <p:blipFill>
          <a:blip r:embed="rId2"/>
          <a:stretch>
            <a:fillRect/>
          </a:stretch>
        </p:blipFill>
        <p:spPr>
          <a:xfrm>
            <a:off x="8052000" y="2451612"/>
            <a:ext cx="1790699" cy="1724024"/>
          </a:xfrm>
          <a:prstGeom prst="rect">
            <a:avLst/>
          </a:prstGeom>
        </p:spPr>
      </p:pic>
      <p:pic>
        <p:nvPicPr>
          <p:cNvPr id="5" name="图片 5" descr="textimage20.jpeg"/>
          <p:cNvPicPr>
            <a:picLocks noChangeAspect="1"/>
          </p:cNvPicPr>
          <p:nvPr/>
        </p:nvPicPr>
        <p:blipFill>
          <a:blip r:embed="rId3"/>
          <a:stretch>
            <a:fillRect/>
          </a:stretch>
        </p:blipFill>
        <p:spPr>
          <a:xfrm>
            <a:off x="4296000" y="4401429"/>
            <a:ext cx="1990725" cy="1695450"/>
          </a:xfrm>
          <a:prstGeom prst="rect">
            <a:avLst/>
          </a:prstGeom>
        </p:spPr>
      </p:pic>
      <p:pic>
        <p:nvPicPr>
          <p:cNvPr id="6" name="图片 6" descr="textimage21.jpeg"/>
          <p:cNvPicPr>
            <a:picLocks noChangeAspect="1"/>
          </p:cNvPicPr>
          <p:nvPr/>
        </p:nvPicPr>
        <p:blipFill>
          <a:blip r:embed="rId4"/>
          <a:stretch>
            <a:fillRect/>
          </a:stretch>
        </p:blipFill>
        <p:spPr>
          <a:xfrm>
            <a:off x="8052000" y="4401429"/>
            <a:ext cx="1695450" cy="1695450"/>
          </a:xfrm>
          <a:prstGeom prst="rect">
            <a:avLst/>
          </a:prstGeom>
        </p:spPr>
      </p:pic>
      <p:sp>
        <p:nvSpPr>
          <p:cNvPr id="7" name="TextBox 2"/>
          <p:cNvSpPr txBox="1"/>
          <p:nvPr/>
        </p:nvSpPr>
        <p:spPr>
          <a:xfrm>
            <a:off x="468000" y="348435"/>
            <a:ext cx="11831400" cy="1099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考点3　机车启动</a:t>
            </a: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问题</a:t>
            </a:r>
            <a:endParaRPr lang="en-US" altLang="zh-CN"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500" b="1" dirty="0" smtClean="0">
                <a:latin typeface="华文细黑" panose="02010600040101010101" pitchFamily="65" charset="-122"/>
                <a:ea typeface="华文细黑" panose="02010600040101010101" pitchFamily="65" charset="-122"/>
                <a:sym typeface="Times New Roman" panose="02020603050405020304"/>
              </a:rPr>
              <a:t>两种</a:t>
            </a:r>
            <a:r>
              <a:rPr lang="zh-CN" altLang="en-US" sz="2500" b="1" dirty="0" smtClean="0">
                <a:latin typeface="华文细黑" panose="02010600040101010101" pitchFamily="65" charset="-122"/>
                <a:ea typeface="华文细黑" panose="02010600040101010101" pitchFamily="65" charset="-122"/>
                <a:sym typeface="Times New Roman" panose="02020603050405020304"/>
              </a:rPr>
              <a:t>启动方式</a:t>
            </a:r>
            <a:endParaRPr lang="zh-CN" altLang="en-US" sz="2500" b="1" dirty="0">
              <a:latin typeface="华文细黑" panose="02010600040101010101" pitchFamily="65" charset="-122"/>
              <a:ea typeface="华文细黑" panose="02010600040101010101" pitchFamily="65" charset="-122"/>
              <a:sym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782536"/>
        </p:xfrm>
        <a:graphic>
          <a:graphicData uri="http://schemas.openxmlformats.org/drawingml/2006/table">
            <a:tbl>
              <a:tblPr/>
              <a:tblGrid>
                <a:gridCol w="3756000"/>
                <a:gridCol w="3756000"/>
                <a:gridCol w="3756000"/>
              </a:tblGrid>
              <a:tr h="20164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140" kern="0" spc="10586" dirty="0" smtClean="0">
                          <a:solidFill>
                            <a:srgbClr val="000000"/>
                          </a:solidFill>
                          <a:latin typeface="Times New Roman" panose="02020603050405020304" pitchFamily="65" charset="-122"/>
                          <a:ea typeface="华文细黑" panose="02010600040101010101" pitchFamily="65" charset="-122"/>
                        </a:rPr>
                        <a:t> </a:t>
                      </a:r>
                      <a:endParaRPr lang="zh-CN" altLang="en-US" sz="6140" kern="0" spc="1058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040" kern="0" spc="10984" dirty="0" smtClean="0">
                          <a:solidFill>
                            <a:srgbClr val="000000"/>
                          </a:solidFill>
                          <a:latin typeface="Times New Roman" panose="02020603050405020304" pitchFamily="65" charset="-122"/>
                          <a:ea typeface="华文细黑" panose="02010600040101010101" pitchFamily="65" charset="-122"/>
                        </a:rPr>
                        <a:t> </a:t>
                      </a:r>
                      <a:endParaRPr lang="zh-CN" altLang="en-US" sz="6040" kern="0" spc="1098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22612">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OA段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720" kern="0" spc="47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2590" kern="0" spc="258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2625" kern="0" spc="255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不变</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F不变v↑</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P=Fv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↑直到P=P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额</a:t>
                      </a:r>
                      <a:r>
                        <a:rPr lang="zh-CN" altLang="en-US" sz="2010" kern="0" dirty="0" smtClean="0">
                          <a:solidFill>
                            <a:srgbClr val="000000"/>
                          </a:solidFill>
                          <a:latin typeface="Times New Roman" panose="02020603050405020304" pitchFamily="65" charset="-122"/>
                          <a:ea typeface="华文细黑" panose="02010600040101010101" pitchFamily="65" charset="-122"/>
                        </a:rPr>
                        <a:t>=Fv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43433">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运动性质:加速度减小的加速直</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运动性质:匀加速直线运动,持续</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时间t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492"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492"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2.jpeg"/>
          <p:cNvPicPr>
            <a:picLocks noChangeAspect="1"/>
          </p:cNvPicPr>
          <p:nvPr/>
        </p:nvPicPr>
        <p:blipFill>
          <a:blip r:embed="rId1"/>
          <a:stretch>
            <a:fillRect/>
          </a:stretch>
        </p:blipFill>
        <p:spPr>
          <a:xfrm>
            <a:off x="4296000" y="1413792"/>
            <a:ext cx="2124075" cy="1790700"/>
          </a:xfrm>
          <a:prstGeom prst="rect">
            <a:avLst/>
          </a:prstGeom>
        </p:spPr>
      </p:pic>
      <p:pic>
        <p:nvPicPr>
          <p:cNvPr id="4" name="图片 4" descr="textimage23.jpeg"/>
          <p:cNvPicPr>
            <a:picLocks noChangeAspect="1"/>
          </p:cNvPicPr>
          <p:nvPr/>
        </p:nvPicPr>
        <p:blipFill>
          <a:blip r:embed="rId2"/>
          <a:stretch>
            <a:fillRect/>
          </a:stretch>
        </p:blipFill>
        <p:spPr>
          <a:xfrm>
            <a:off x="8052000" y="1442366"/>
            <a:ext cx="2162175" cy="1762125"/>
          </a:xfrm>
          <a:prstGeom prst="rect">
            <a:avLst/>
          </a:prstGeom>
        </p:spPr>
      </p:pic>
      <p:graphicFrame>
        <p:nvGraphicFramePr>
          <p:cNvPr id="6" name="对象 5"/>
          <p:cNvGraphicFramePr>
            <a:graphicFrameLocks noChangeAspect="1"/>
          </p:cNvGraphicFramePr>
          <p:nvPr/>
        </p:nvGraphicFramePr>
        <p:xfrm>
          <a:off x="5221301" y="3414315"/>
          <a:ext cx="942974" cy="590550"/>
        </p:xfrm>
        <a:graphic>
          <a:graphicData uri="http://schemas.openxmlformats.org/presentationml/2006/ole">
            <mc:AlternateContent xmlns:mc="http://schemas.openxmlformats.org/markup-compatibility/2006">
              <mc:Choice xmlns:v="urn:schemas-microsoft-com:vml" Requires="v">
                <p:oleObj spid="_x0000_s8193" name="Equation" r:id="rId3" imgW="24993600" imgH="15544800" progId="">
                  <p:embed/>
                </p:oleObj>
              </mc:Choice>
              <mc:Fallback>
                <p:oleObj name="Equation" r:id="rId3" imgW="24993600" imgH="15544800" progId="">
                  <p:embed/>
                  <p:pic>
                    <p:nvPicPr>
                      <p:cNvPr id="0" name="图片 8192"/>
                      <p:cNvPicPr>
                        <a:picLocks noChangeAspect="1"/>
                      </p:cNvPicPr>
                      <p:nvPr/>
                    </p:nvPicPr>
                    <p:blipFill>
                      <a:blip r:embed="rId4"/>
                      <a:stretch>
                        <a:fillRect/>
                      </a:stretch>
                    </p:blipFill>
                    <p:spPr>
                      <a:xfrm>
                        <a:off x="5221301" y="3414315"/>
                        <a:ext cx="942974" cy="5905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933073" y="3443708"/>
          <a:ext cx="657224" cy="561975"/>
        </p:xfrm>
        <a:graphic>
          <a:graphicData uri="http://schemas.openxmlformats.org/presentationml/2006/ole">
            <mc:AlternateContent xmlns:mc="http://schemas.openxmlformats.org/markup-compatibility/2006">
              <mc:Choice xmlns:v="urn:schemas-microsoft-com:vml" Requires="v">
                <p:oleObj spid="_x0000_s8195" name="Equation" r:id="rId5" imgW="17373600" imgH="14935200" progId="">
                  <p:embed/>
                </p:oleObj>
              </mc:Choice>
              <mc:Fallback>
                <p:oleObj name="Equation" r:id="rId5" imgW="17373600" imgH="14935200" progId="">
                  <p:embed/>
                  <p:pic>
                    <p:nvPicPr>
                      <p:cNvPr id="0" name="图片 8194"/>
                      <p:cNvPicPr>
                        <a:picLocks noChangeAspect="1"/>
                      </p:cNvPicPr>
                      <p:nvPr/>
                    </p:nvPicPr>
                    <p:blipFill>
                      <a:blip r:embed="rId6"/>
                      <a:stretch>
                        <a:fillRect/>
                      </a:stretch>
                    </p:blipFill>
                    <p:spPr>
                      <a:xfrm>
                        <a:off x="6933073" y="3443708"/>
                        <a:ext cx="657224" cy="5619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309596" y="3427430"/>
          <a:ext cx="657224" cy="561974"/>
        </p:xfrm>
        <a:graphic>
          <a:graphicData uri="http://schemas.openxmlformats.org/presentationml/2006/ole">
            <mc:AlternateContent xmlns:mc="http://schemas.openxmlformats.org/markup-compatibility/2006">
              <mc:Choice xmlns:v="urn:schemas-microsoft-com:vml" Requires="v">
                <p:oleObj spid="_x0000_s8196" name="Equation" r:id="rId7" imgW="17373600" imgH="14935200" progId="">
                  <p:embed/>
                </p:oleObj>
              </mc:Choice>
              <mc:Fallback>
                <p:oleObj name="Equation" r:id="rId7" imgW="17373600" imgH="14935200" progId="">
                  <p:embed/>
                  <p:pic>
                    <p:nvPicPr>
                      <p:cNvPr id="0" name="图片 8195"/>
                      <p:cNvPicPr>
                        <a:picLocks noChangeAspect="1"/>
                      </p:cNvPicPr>
                      <p:nvPr/>
                    </p:nvPicPr>
                    <p:blipFill>
                      <a:blip r:embed="rId8"/>
                      <a:stretch>
                        <a:fillRect/>
                      </a:stretch>
                    </p:blipFill>
                    <p:spPr>
                      <a:xfrm>
                        <a:off x="8309596" y="3427430"/>
                        <a:ext cx="657224" cy="5619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842263" y="5471268"/>
          <a:ext cx="266699" cy="552449"/>
        </p:xfrm>
        <a:graphic>
          <a:graphicData uri="http://schemas.openxmlformats.org/presentationml/2006/ole">
            <mc:AlternateContent xmlns:mc="http://schemas.openxmlformats.org/markup-compatibility/2006">
              <mc:Choice xmlns:v="urn:schemas-microsoft-com:vml" Requires="v">
                <p:oleObj spid="_x0000_s8197" name="Equation" r:id="rId9" imgW="7010400" imgH="14630400" progId="">
                  <p:embed/>
                </p:oleObj>
              </mc:Choice>
              <mc:Fallback>
                <p:oleObj name="Equation" r:id="rId9" imgW="7010400" imgH="14630400" progId="">
                  <p:embed/>
                  <p:pic>
                    <p:nvPicPr>
                      <p:cNvPr id="0" name="图片 8196"/>
                      <p:cNvPicPr>
                        <a:picLocks noChangeAspect="1"/>
                      </p:cNvPicPr>
                      <p:nvPr/>
                    </p:nvPicPr>
                    <p:blipFill>
                      <a:blip r:embed="rId10"/>
                      <a:stretch>
                        <a:fillRect/>
                      </a:stretch>
                    </p:blipFill>
                    <p:spPr>
                      <a:xfrm>
                        <a:off x="8842263" y="5471268"/>
                        <a:ext cx="266699" cy="552449"/>
                      </a:xfrm>
                      <a:prstGeom prst="rect">
                        <a:avLst/>
                      </a:prstGeom>
                      <a:noFill/>
                      <a:ln w="9525">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937986"/>
        </p:xfrm>
        <a:graphic>
          <a:graphicData uri="http://schemas.openxmlformats.org/drawingml/2006/table">
            <a:tbl>
              <a:tblPr/>
              <a:tblGrid>
                <a:gridCol w="3756000"/>
                <a:gridCol w="3756000"/>
                <a:gridCol w="3756000"/>
              </a:tblGrid>
              <a:tr h="1524918">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AB段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阻</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a=0</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30" kern="0" spc="-105" dirty="0" smtClean="0">
                          <a:solidFill>
                            <a:srgbClr val="000000"/>
                          </a:solidFill>
                          <a:latin typeface="Times New Roman" panose="02020603050405020304" pitchFamily="65" charset="-122"/>
                          <a:ea typeface="华文细黑" panose="02010600040101010101" pitchFamily="65" charset="-122"/>
                        </a:rPr>
                        <a:t> </a:t>
                      </a:r>
                      <a:endParaRPr lang="zh-CN" altLang="en-US" sz="2730" kern="0" spc="-10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525" kern="0" spc="10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2475" kern="0" spc="269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运动性质:以v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 </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运动性质:加速度减小的加速直</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386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BC段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阻</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a=0</a:t>
                      </a: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以v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30" kern="0" spc="-105"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6108278" y="1441615"/>
          <a:ext cx="333374" cy="647699"/>
        </p:xfrm>
        <a:graphic>
          <a:graphicData uri="http://schemas.openxmlformats.org/presentationml/2006/ole">
            <mc:AlternateContent xmlns:mc="http://schemas.openxmlformats.org/markup-compatibility/2006">
              <mc:Choice xmlns:v="urn:schemas-microsoft-com:vml" Requires="v">
                <p:oleObj spid="_x0000_s9217" name="Equation" r:id="rId1" imgW="8839200" imgH="17068800" progId="">
                  <p:embed/>
                </p:oleObj>
              </mc:Choice>
              <mc:Fallback>
                <p:oleObj name="Equation" r:id="rId1" imgW="8839200" imgH="17068800" progId="">
                  <p:embed/>
                  <p:pic>
                    <p:nvPicPr>
                      <p:cNvPr id="0" name="图片 9216"/>
                      <p:cNvPicPr>
                        <a:picLocks noChangeAspect="1"/>
                      </p:cNvPicPr>
                      <p:nvPr/>
                    </p:nvPicPr>
                    <p:blipFill>
                      <a:blip r:embed="rId2"/>
                      <a:stretch>
                        <a:fillRect/>
                      </a:stretch>
                    </p:blipFill>
                    <p:spPr>
                      <a:xfrm>
                        <a:off x="6108278" y="1441615"/>
                        <a:ext cx="333374" cy="6476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977301" y="1405946"/>
          <a:ext cx="333374" cy="571499"/>
        </p:xfrm>
        <a:graphic>
          <a:graphicData uri="http://schemas.openxmlformats.org/presentationml/2006/ole">
            <mc:AlternateContent xmlns:mc="http://schemas.openxmlformats.org/markup-compatibility/2006">
              <mc:Choice xmlns:v="urn:schemas-microsoft-com:vml" Requires="v">
                <p:oleObj spid="_x0000_s9219" name="Equation" r:id="rId3" imgW="8839200" imgH="15240000" progId="">
                  <p:embed/>
                </p:oleObj>
              </mc:Choice>
              <mc:Fallback>
                <p:oleObj name="Equation" r:id="rId3" imgW="8839200" imgH="15240000" progId="">
                  <p:embed/>
                  <p:pic>
                    <p:nvPicPr>
                      <p:cNvPr id="0" name="图片 9218"/>
                      <p:cNvPicPr>
                        <a:picLocks noChangeAspect="1"/>
                      </p:cNvPicPr>
                      <p:nvPr/>
                    </p:nvPicPr>
                    <p:blipFill>
                      <a:blip r:embed="rId4"/>
                      <a:stretch>
                        <a:fillRect/>
                      </a:stretch>
                    </p:blipFill>
                    <p:spPr>
                      <a:xfrm>
                        <a:off x="8977301" y="1405946"/>
                        <a:ext cx="333374" cy="5714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079473" y="1416364"/>
          <a:ext cx="657225" cy="561975"/>
        </p:xfrm>
        <a:graphic>
          <a:graphicData uri="http://schemas.openxmlformats.org/presentationml/2006/ole">
            <mc:AlternateContent xmlns:mc="http://schemas.openxmlformats.org/markup-compatibility/2006">
              <mc:Choice xmlns:v="urn:schemas-microsoft-com:vml" Requires="v">
                <p:oleObj spid="_x0000_s9220" name="Equation" r:id="rId5" imgW="17373600" imgH="14935200" progId="">
                  <p:embed/>
                </p:oleObj>
              </mc:Choice>
              <mc:Fallback>
                <p:oleObj name="Equation" r:id="rId5" imgW="17373600" imgH="14935200" progId="">
                  <p:embed/>
                  <p:pic>
                    <p:nvPicPr>
                      <p:cNvPr id="0" name="图片 9219"/>
                      <p:cNvPicPr>
                        <a:picLocks noChangeAspect="1"/>
                      </p:cNvPicPr>
                      <p:nvPr/>
                    </p:nvPicPr>
                    <p:blipFill>
                      <a:blip r:embed="rId6"/>
                      <a:stretch>
                        <a:fillRect/>
                      </a:stretch>
                    </p:blipFill>
                    <p:spPr>
                      <a:xfrm>
                        <a:off x="10079473" y="1416364"/>
                        <a:ext cx="657225" cy="5619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119878" y="4040918"/>
          <a:ext cx="333375" cy="647700"/>
        </p:xfrm>
        <a:graphic>
          <a:graphicData uri="http://schemas.openxmlformats.org/presentationml/2006/ole">
            <mc:AlternateContent xmlns:mc="http://schemas.openxmlformats.org/markup-compatibility/2006">
              <mc:Choice xmlns:v="urn:schemas-microsoft-com:vml" Requires="v">
                <p:oleObj spid="_x0000_s9221" name="Equation" r:id="rId7" imgW="8839200" imgH="17068800" progId="">
                  <p:embed/>
                </p:oleObj>
              </mc:Choice>
              <mc:Fallback>
                <p:oleObj name="Equation" r:id="rId7" imgW="8839200" imgH="17068800" progId="">
                  <p:embed/>
                  <p:pic>
                    <p:nvPicPr>
                      <p:cNvPr id="0" name="图片 9220"/>
                      <p:cNvPicPr>
                        <a:picLocks noChangeAspect="1"/>
                      </p:cNvPicPr>
                      <p:nvPr/>
                    </p:nvPicPr>
                    <p:blipFill>
                      <a:blip r:embed="rId8"/>
                      <a:stretch>
                        <a:fillRect/>
                      </a:stretch>
                    </p:blipFill>
                    <p:spPr>
                      <a:xfrm>
                        <a:off x="10119878" y="4040918"/>
                        <a:ext cx="333375" cy="647700"/>
                      </a:xfrm>
                      <a:prstGeom prst="rect">
                        <a:avLst/>
                      </a:prstGeom>
                      <a:noFill/>
                      <a:ln w="9525">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943422"/>
            <a:ext cx="3622336" cy="3000618"/>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功</a:t>
            </a:r>
            <a:r>
              <a:rPr lang="zh-CN" altLang="en-US" dirty="0" smtClean="0">
                <a:latin typeface="微软雅黑" panose="020B0503020204020204" pitchFamily="34" charset="-122"/>
                <a:ea typeface="微软雅黑" panose="020B0503020204020204" pitchFamily="34" charset="-122"/>
                <a:hlinkClick r:id="rId1" action="ppaction://hlinksldjump"/>
              </a:rPr>
              <a:t>和功率</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功的分析和计算</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功率的分析和计算</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机车启动问题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动能定理及其应用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动能定理的理解和基本应用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动能定理与图像结合的问题</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8"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8" cstate="print"/>
          <a:stretch>
            <a:fillRect/>
          </a:stretch>
        </p:blipFill>
        <p:spPr>
          <a:xfrm>
            <a:off x="3637744" y="2763849"/>
            <a:ext cx="170796" cy="167112"/>
          </a:xfrm>
          <a:prstGeom prst="rect">
            <a:avLst/>
          </a:prstGeom>
        </p:spPr>
      </p:pic>
      <p:grpSp>
        <p:nvGrpSpPr>
          <p:cNvPr id="20" name="组合 19"/>
          <p:cNvGrpSpPr/>
          <p:nvPr/>
        </p:nvGrpSpPr>
        <p:grpSpPr>
          <a:xfrm>
            <a:off x="3576793" y="4050464"/>
            <a:ext cx="6899790" cy="368392"/>
            <a:chOff x="3576793" y="4050464"/>
            <a:chExt cx="6899790" cy="36839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8392"/>
              <a:chOff x="3576793" y="4050464"/>
              <a:chExt cx="6899790"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10</a:t>
                </a:r>
                <a:endParaRPr lang="zh-CN" altLang="en-US" dirty="0"/>
              </a:p>
            </p:txBody>
          </p:sp>
          <p:sp>
            <p:nvSpPr>
              <p:cNvPr id="30" name="文本框 4"/>
              <p:cNvSpPr txBox="1"/>
              <p:nvPr/>
            </p:nvSpPr>
            <p:spPr>
              <a:xfrm>
                <a:off x="4696893" y="4050464"/>
                <a:ext cx="5779690"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9" action="ppaction://hlinksldjump"/>
                  </a:rPr>
                  <a:t>动能定理在多过程运动中的应用</a:t>
                </a:r>
                <a:endParaRPr lang="zh-CN" altLang="en-US" dirty="0"/>
              </a:p>
            </p:txBody>
          </p:sp>
        </p:grpSp>
      </p:grpSp>
      <p:sp>
        <p:nvSpPr>
          <p:cNvPr id="33" name="文本框 12"/>
          <p:cNvSpPr txBox="1"/>
          <p:nvPr/>
        </p:nvSpPr>
        <p:spPr>
          <a:xfrm>
            <a:off x="7727168" y="919717"/>
            <a:ext cx="4214842" cy="3000618"/>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0" action="ppaction://hlinksldjump"/>
              </a:rPr>
              <a:t>第</a:t>
            </a:r>
            <a:r>
              <a:rPr lang="en-US" altLang="zh-CN" dirty="0" smtClean="0">
                <a:latin typeface="微软雅黑" panose="020B0503020204020204" pitchFamily="34" charset="-122"/>
                <a:ea typeface="微软雅黑" panose="020B0503020204020204" pitchFamily="34" charset="-122"/>
                <a:hlinkClick r:id="rId10" action="ppaction://hlinksldjump"/>
              </a:rPr>
              <a:t>3</a:t>
            </a:r>
            <a:r>
              <a:rPr lang="zh-CN" altLang="en-US" dirty="0" smtClean="0">
                <a:latin typeface="微软雅黑" panose="020B0503020204020204" pitchFamily="34" charset="-122"/>
                <a:ea typeface="微软雅黑" panose="020B0503020204020204" pitchFamily="34" charset="-122"/>
                <a:hlinkClick r:id="rId10" action="ppaction://hlinksldjump"/>
              </a:rPr>
              <a:t>节  机械能守恒定律及其应用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1" action="ppaction://hlinksldjump"/>
              </a:rPr>
              <a:t>考点</a:t>
            </a:r>
            <a:r>
              <a:rPr lang="en-US" altLang="zh-CN" dirty="0">
                <a:latin typeface="楷体" panose="02010609060101010101" pitchFamily="49" charset="-122"/>
                <a:ea typeface="楷体" panose="02010609060101010101" pitchFamily="49" charset="-122"/>
                <a:hlinkClick r:id="rId11" action="ppaction://hlinksldjump"/>
              </a:rPr>
              <a:t>1 </a:t>
            </a:r>
            <a:r>
              <a:rPr lang="zh-CN" altLang="en-US" dirty="0" smtClean="0">
                <a:latin typeface="楷体" panose="02010609060101010101" pitchFamily="49" charset="-122"/>
                <a:ea typeface="楷体" panose="02010609060101010101" pitchFamily="49" charset="-122"/>
                <a:hlinkClick r:id="rId11" action="ppaction://hlinksldjump"/>
              </a:rPr>
              <a:t>机械能守恒的判断</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2" action="ppaction://hlinksldjump"/>
              </a:rPr>
              <a:t>考点</a:t>
            </a:r>
            <a:r>
              <a:rPr lang="en-US" altLang="zh-CN" dirty="0">
                <a:latin typeface="楷体" panose="02010609060101010101" pitchFamily="49" charset="-122"/>
                <a:ea typeface="楷体" panose="02010609060101010101" pitchFamily="49" charset="-122"/>
                <a:hlinkClick r:id="rId12" action="ppaction://hlinksldjump"/>
              </a:rPr>
              <a:t>2 </a:t>
            </a:r>
            <a:r>
              <a:rPr lang="zh-CN" altLang="en-US" dirty="0" smtClean="0">
                <a:latin typeface="楷体" panose="02010609060101010101" pitchFamily="49" charset="-122"/>
                <a:ea typeface="楷体" panose="02010609060101010101" pitchFamily="49" charset="-122"/>
                <a:hlinkClick r:id="rId12" action="ppaction://hlinksldjump"/>
              </a:rPr>
              <a:t>单物体的机械能守恒问题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3" action="ppaction://hlinksldjump"/>
              </a:rPr>
              <a:t>考点</a:t>
            </a:r>
            <a:r>
              <a:rPr lang="en-US" altLang="zh-CN" dirty="0" smtClean="0">
                <a:latin typeface="楷体" panose="02010609060101010101" pitchFamily="49" charset="-122"/>
                <a:ea typeface="楷体" panose="02010609060101010101" pitchFamily="49" charset="-122"/>
                <a:hlinkClick r:id="rId13" action="ppaction://hlinksldjump"/>
              </a:rPr>
              <a:t>3 </a:t>
            </a:r>
            <a:r>
              <a:rPr lang="zh-CN" altLang="en-US" dirty="0" smtClean="0">
                <a:latin typeface="楷体" panose="02010609060101010101" pitchFamily="49" charset="-122"/>
                <a:ea typeface="楷体" panose="02010609060101010101" pitchFamily="49" charset="-122"/>
                <a:hlinkClick r:id="rId13" action="ppaction://hlinksldjump"/>
              </a:rPr>
              <a:t>系统的机械能守恒问题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14" action="ppaction://hlinksldjump"/>
              </a:rPr>
              <a:t>第</a:t>
            </a:r>
            <a:r>
              <a:rPr lang="en-US" altLang="zh-CN" dirty="0" smtClean="0">
                <a:latin typeface="微软雅黑" panose="020B0503020204020204" pitchFamily="34" charset="-122"/>
                <a:ea typeface="微软雅黑" panose="020B0503020204020204" pitchFamily="34" charset="-122"/>
                <a:hlinkClick r:id="rId14" action="ppaction://hlinksldjump"/>
              </a:rPr>
              <a:t>4</a:t>
            </a:r>
            <a:r>
              <a:rPr lang="zh-CN" altLang="en-US" dirty="0" smtClean="0">
                <a:latin typeface="微软雅黑" panose="020B0503020204020204" pitchFamily="34" charset="-122"/>
                <a:ea typeface="微软雅黑" panose="020B0503020204020204" pitchFamily="34" charset="-122"/>
                <a:hlinkClick r:id="rId14" action="ppaction://hlinksldjump"/>
              </a:rPr>
              <a:t>节  功能关系  能量守恒</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5" action="ppaction://hlinksldjump"/>
              </a:rPr>
              <a:t>考点</a:t>
            </a:r>
            <a:r>
              <a:rPr lang="en-US" altLang="zh-CN" dirty="0" smtClean="0">
                <a:latin typeface="楷体" panose="02010609060101010101" pitchFamily="49" charset="-122"/>
                <a:ea typeface="楷体" panose="02010609060101010101" pitchFamily="49" charset="-122"/>
                <a:hlinkClick r:id="rId15" action="ppaction://hlinksldjump"/>
              </a:rPr>
              <a:t>1 </a:t>
            </a:r>
            <a:r>
              <a:rPr lang="zh-CN" altLang="en-US" dirty="0" smtClean="0">
                <a:latin typeface="楷体" panose="02010609060101010101" pitchFamily="49" charset="-122"/>
                <a:ea typeface="楷体" panose="02010609060101010101" pitchFamily="49" charset="-122"/>
                <a:hlinkClick r:id="rId15" action="ppaction://hlinksldjump"/>
              </a:rPr>
              <a:t>常见的功能关系的理解和应用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6" action="ppaction://hlinksldjump"/>
              </a:rPr>
              <a:t>考点</a:t>
            </a:r>
            <a:r>
              <a:rPr lang="en-US" altLang="zh-CN" dirty="0" smtClean="0">
                <a:latin typeface="楷体" panose="02010609060101010101" pitchFamily="49" charset="-122"/>
                <a:ea typeface="楷体" panose="02010609060101010101" pitchFamily="49" charset="-122"/>
                <a:hlinkClick r:id="rId16" action="ppaction://hlinksldjump"/>
              </a:rPr>
              <a:t>2 </a:t>
            </a:r>
            <a:r>
              <a:rPr lang="zh-CN" altLang="en-US" dirty="0" smtClean="0">
                <a:latin typeface="楷体" panose="02010609060101010101" pitchFamily="49" charset="-122"/>
                <a:ea typeface="楷体" panose="02010609060101010101" pitchFamily="49" charset="-122"/>
                <a:hlinkClick r:id="rId16" action="ppaction://hlinksldjump"/>
              </a:rPr>
              <a:t>能量守恒定律的理解和应用</a:t>
            </a:r>
            <a:endParaRPr lang="en-US" altLang="zh-CN"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576793" y="4556073"/>
            <a:ext cx="6899790" cy="368392"/>
            <a:chOff x="3576793" y="4050464"/>
            <a:chExt cx="6899790" cy="368392"/>
          </a:xfrm>
        </p:grpSpPr>
        <p:sp>
          <p:nvSpPr>
            <p:cNvPr id="35"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6" name="组合 41"/>
            <p:cNvGrpSpPr/>
            <p:nvPr/>
          </p:nvGrpSpPr>
          <p:grpSpPr>
            <a:xfrm>
              <a:off x="3576793" y="4050464"/>
              <a:ext cx="6899790" cy="368392"/>
              <a:chOff x="3576793" y="4050464"/>
              <a:chExt cx="6899790" cy="368392"/>
            </a:xfrm>
          </p:grpSpPr>
          <p:sp>
            <p:nvSpPr>
              <p:cNvPr id="37"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11</a:t>
                </a:r>
                <a:endParaRPr lang="zh-CN" altLang="en-US" dirty="0"/>
              </a:p>
            </p:txBody>
          </p:sp>
          <p:sp>
            <p:nvSpPr>
              <p:cNvPr id="38" name="文本框 4"/>
              <p:cNvSpPr txBox="1"/>
              <p:nvPr/>
            </p:nvSpPr>
            <p:spPr>
              <a:xfrm>
                <a:off x="4696893" y="4050464"/>
                <a:ext cx="5779690"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7" action="ppaction://hlinksldjump"/>
                  </a:rPr>
                  <a:t>动力学和能量观点相结合的两类典型模型</a:t>
                </a:r>
                <a:endParaRPr lang="zh-CN" altLang="en-US" dirty="0"/>
              </a:p>
            </p:txBody>
          </p:sp>
        </p:grpSp>
      </p:grpSp>
      <p:sp>
        <p:nvSpPr>
          <p:cNvPr id="39" name="文本框 17"/>
          <p:cNvSpPr txBox="1"/>
          <p:nvPr/>
        </p:nvSpPr>
        <p:spPr>
          <a:xfrm>
            <a:off x="3839688" y="4997473"/>
            <a:ext cx="7770890" cy="45870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8" action="ppaction://hlinksldjump"/>
              </a:rPr>
              <a:t>实验</a:t>
            </a:r>
            <a:r>
              <a:rPr lang="en-US" altLang="zh-CN" dirty="0" smtClean="0">
                <a:latin typeface="微软雅黑" panose="020B0503020204020204" pitchFamily="34" charset="-122"/>
                <a:ea typeface="微软雅黑" panose="020B0503020204020204" pitchFamily="34" charset="-122"/>
                <a:hlinkClick r:id="rId18" action="ppaction://hlinksldjump"/>
              </a:rPr>
              <a:t>7  </a:t>
            </a:r>
            <a:r>
              <a:rPr lang="zh-CN" altLang="en-US" dirty="0" smtClean="0">
                <a:latin typeface="微软雅黑" panose="020B0503020204020204" pitchFamily="34" charset="-122"/>
                <a:ea typeface="微软雅黑" panose="020B0503020204020204" pitchFamily="34" charset="-122"/>
                <a:hlinkClick r:id="rId18" action="ppaction://hlinksldjump"/>
              </a:rPr>
              <a:t>验证</a:t>
            </a:r>
            <a:r>
              <a:rPr lang="zh-CN" altLang="en-US" dirty="0" smtClean="0">
                <a:latin typeface="微软雅黑" panose="020B0503020204020204" pitchFamily="34" charset="-122"/>
                <a:ea typeface="微软雅黑" panose="020B0503020204020204" pitchFamily="34" charset="-122"/>
                <a:hlinkClick r:id="rId18" action="ppaction://hlinksldjump"/>
              </a:rPr>
              <a:t>机械能守恒定律</a:t>
            </a:r>
            <a:endParaRPr lang="zh-CN" altLang="en-US" dirty="0">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8" cstate="print"/>
          <a:stretch>
            <a:fillRect/>
          </a:stretch>
        </p:blipFill>
        <p:spPr>
          <a:xfrm>
            <a:off x="3608637" y="5201825"/>
            <a:ext cx="170796" cy="167112"/>
          </a:xfrm>
          <a:prstGeom prst="rect">
            <a:avLst/>
          </a:prstGeom>
        </p:spPr>
      </p:pic>
      <p:pic>
        <p:nvPicPr>
          <p:cNvPr id="41" name="图片 40"/>
          <p:cNvPicPr>
            <a:picLocks noChangeAspect="1"/>
          </p:cNvPicPr>
          <p:nvPr/>
        </p:nvPicPr>
        <p:blipFill>
          <a:blip r:embed="rId8" cstate="print"/>
          <a:stretch>
            <a:fillRect/>
          </a:stretch>
        </p:blipFill>
        <p:spPr>
          <a:xfrm>
            <a:off x="7553527" y="1142465"/>
            <a:ext cx="170796" cy="167112"/>
          </a:xfrm>
          <a:prstGeom prst="rect">
            <a:avLst/>
          </a:prstGeom>
        </p:spPr>
      </p:pic>
      <p:pic>
        <p:nvPicPr>
          <p:cNvPr id="42" name="图片 41"/>
          <p:cNvPicPr>
            <a:picLocks noChangeAspect="1"/>
          </p:cNvPicPr>
          <p:nvPr/>
        </p:nvPicPr>
        <p:blipFill>
          <a:blip r:embed="rId8" cstate="print"/>
          <a:stretch>
            <a:fillRect/>
          </a:stretch>
        </p:blipFill>
        <p:spPr>
          <a:xfrm>
            <a:off x="7553527" y="2763849"/>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271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a:t>
            </a:r>
            <a:r>
              <a:rPr lang="zh-CN" altLang="en-US" sz="2410" kern="0" dirty="0" smtClean="0">
                <a:solidFill>
                  <a:srgbClr val="000000"/>
                </a:solidFill>
                <a:latin typeface="Times New Roman" panose="02020603050405020304"/>
                <a:ea typeface="楷体" panose="02010609060101010101" pitchFamily="49" charset="-122"/>
              </a:rPr>
              <a:t>2020天津,8,5分</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复兴号动车在世界上首次实现速度350 km/h自动驾驶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功能,成为我国高铁自主创新的又一重大标志性成果。一列质量为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的动车,初速度</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,以恒定功率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在平直轨道上运动,经时间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达到该功率下的最大速度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,设动车行驶</a:t>
            </a:r>
            <a:r>
              <a:rPr lang="zh-CN" altLang="en-US" sz="2410" kern="0" dirty="0" smtClean="0">
                <a:solidFill>
                  <a:srgbClr val="000000"/>
                </a:solidFill>
                <a:latin typeface="Times New Roman" panose="02020603050405020304" pitchFamily="65" charset="-122"/>
                <a:ea typeface="华文细黑" panose="02010600040101010101" pitchFamily="65" charset="-122"/>
              </a:rPr>
              <a:t>过</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程所</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保持不变。动车在时间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.做匀加速直线运动</a:t>
            </a:r>
            <a:endParaRPr lang="zh-CN" altLang="en-US" dirty="0"/>
          </a:p>
        </p:txBody>
      </p:sp>
      <p:pic>
        <p:nvPicPr>
          <p:cNvPr id="3" name="图片 3" descr="textimage24.jpeg"/>
          <p:cNvPicPr>
            <a:picLocks noChangeAspect="1"/>
          </p:cNvPicPr>
          <p:nvPr/>
        </p:nvPicPr>
        <p:blipFill>
          <a:blip r:embed="rId1"/>
          <a:stretch>
            <a:fillRect/>
          </a:stretch>
        </p:blipFill>
        <p:spPr>
          <a:xfrm>
            <a:off x="7798606" y="3063079"/>
            <a:ext cx="3018920" cy="2079497"/>
          </a:xfrm>
          <a:prstGeom prst="rect">
            <a:avLst/>
          </a:prstGeom>
        </p:spPr>
      </p:pic>
      <p:sp>
        <p:nvSpPr>
          <p:cNvPr id="4" name="TextBox 2"/>
          <p:cNvSpPr txBox="1"/>
          <p:nvPr/>
        </p:nvSpPr>
        <p:spPr>
          <a:xfrm>
            <a:off x="468000" y="3468650"/>
            <a:ext cx="11831400" cy="18506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B.加速度逐渐</a:t>
            </a:r>
            <a:r>
              <a:rPr lang="zh-CN" altLang="en-US" sz="2410" kern="0" dirty="0" smtClean="0">
                <a:solidFill>
                  <a:srgbClr val="000000"/>
                </a:solidFill>
                <a:latin typeface="Times New Roman" panose="02020603050405020304" pitchFamily="65" charset="-122"/>
                <a:ea typeface="华文细黑" panose="02010600040101010101" pitchFamily="65" charset="-122"/>
              </a:rPr>
              <a:t>减小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C.牵引力的功率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D.牵引力做功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3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2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2722215" y="4706153"/>
          <a:ext cx="219074" cy="657224"/>
        </p:xfrm>
        <a:graphic>
          <a:graphicData uri="http://schemas.openxmlformats.org/presentationml/2006/ole">
            <mc:AlternateContent xmlns:mc="http://schemas.openxmlformats.org/markup-compatibility/2006">
              <mc:Choice xmlns:v="urn:schemas-microsoft-com:vml" Requires="v">
                <p:oleObj spid="_x0000_s10241" name="Equation" r:id="rId2" imgW="5791200" imgH="17373600" progId="">
                  <p:embed/>
                </p:oleObj>
              </mc:Choice>
              <mc:Fallback>
                <p:oleObj name="Equation" r:id="rId2" imgW="5791200" imgH="17373600" progId="">
                  <p:embed/>
                  <p:pic>
                    <p:nvPicPr>
                      <p:cNvPr id="0" name="图片 10240"/>
                      <p:cNvPicPr>
                        <a:picLocks noChangeAspect="1"/>
                      </p:cNvPicPr>
                      <p:nvPr/>
                    </p:nvPicPr>
                    <p:blipFill>
                      <a:blip r:embed="rId3"/>
                      <a:stretch>
                        <a:fillRect/>
                      </a:stretch>
                    </p:blipFill>
                    <p:spPr>
                      <a:xfrm>
                        <a:off x="2722215" y="4706153"/>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150745" y="4849288"/>
          <a:ext cx="276224" cy="381000"/>
        </p:xfrm>
        <a:graphic>
          <a:graphicData uri="http://schemas.openxmlformats.org/presentationml/2006/ole">
            <mc:AlternateContent xmlns:mc="http://schemas.openxmlformats.org/markup-compatibility/2006">
              <mc:Choice xmlns:v="urn:schemas-microsoft-com:vml" Requires="v">
                <p:oleObj spid="_x0000_s10242" name="Equation" r:id="rId4" imgW="7315200" imgH="10058400" progId="">
                  <p:embed/>
                </p:oleObj>
              </mc:Choice>
              <mc:Fallback>
                <p:oleObj name="Equation" r:id="rId4" imgW="7315200" imgH="10058400" progId="">
                  <p:embed/>
                  <p:pic>
                    <p:nvPicPr>
                      <p:cNvPr id="0" name="图片 10241"/>
                      <p:cNvPicPr>
                        <a:picLocks noChangeAspect="1"/>
                      </p:cNvPicPr>
                      <p:nvPr/>
                    </p:nvPicPr>
                    <p:blipFill>
                      <a:blip r:embed="rId5"/>
                      <a:stretch>
                        <a:fillRect/>
                      </a:stretch>
                    </p:blipFill>
                    <p:spPr>
                      <a:xfrm>
                        <a:off x="3150745" y="4849288"/>
                        <a:ext cx="276224"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28870" y="4706153"/>
          <a:ext cx="219074" cy="657224"/>
        </p:xfrm>
        <a:graphic>
          <a:graphicData uri="http://schemas.openxmlformats.org/presentationml/2006/ole">
            <mc:AlternateContent xmlns:mc="http://schemas.openxmlformats.org/markup-compatibility/2006">
              <mc:Choice xmlns:v="urn:schemas-microsoft-com:vml" Requires="v">
                <p:oleObj spid="_x0000_s10243" name="Equation" r:id="rId6" imgW="5791200" imgH="17373600" progId="">
                  <p:embed/>
                </p:oleObj>
              </mc:Choice>
              <mc:Fallback>
                <p:oleObj name="Equation" r:id="rId6" imgW="5791200" imgH="17373600" progId="">
                  <p:embed/>
                  <p:pic>
                    <p:nvPicPr>
                      <p:cNvPr id="0" name="图片 10242"/>
                      <p:cNvPicPr>
                        <a:picLocks noChangeAspect="1"/>
                      </p:cNvPicPr>
                      <p:nvPr/>
                    </p:nvPicPr>
                    <p:blipFill>
                      <a:blip r:embed="rId7"/>
                      <a:stretch>
                        <a:fillRect/>
                      </a:stretch>
                    </p:blipFill>
                    <p:spPr>
                      <a:xfrm>
                        <a:off x="3528870" y="4706153"/>
                        <a:ext cx="2190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957400" y="4849288"/>
          <a:ext cx="257174" cy="380999"/>
        </p:xfrm>
        <a:graphic>
          <a:graphicData uri="http://schemas.openxmlformats.org/presentationml/2006/ole">
            <mc:AlternateContent xmlns:mc="http://schemas.openxmlformats.org/markup-compatibility/2006">
              <mc:Choice xmlns:v="urn:schemas-microsoft-com:vml" Requires="v">
                <p:oleObj spid="_x0000_s10244" name="Equation" r:id="rId8" imgW="6705600" imgH="10058400" progId="">
                  <p:embed/>
                </p:oleObj>
              </mc:Choice>
              <mc:Fallback>
                <p:oleObj name="Equation" r:id="rId8" imgW="6705600" imgH="10058400" progId="">
                  <p:embed/>
                  <p:pic>
                    <p:nvPicPr>
                      <p:cNvPr id="0" name="图片 10243"/>
                      <p:cNvPicPr>
                        <a:picLocks noChangeAspect="1"/>
                      </p:cNvPicPr>
                      <p:nvPr/>
                    </p:nvPicPr>
                    <p:blipFill>
                      <a:blip r:embed="rId9"/>
                      <a:stretch>
                        <a:fillRect/>
                      </a:stretch>
                    </p:blipFill>
                    <p:spPr>
                      <a:xfrm>
                        <a:off x="3957400" y="4849288"/>
                        <a:ext cx="257174" cy="380999"/>
                      </a:xfrm>
                      <a:prstGeom prst="rect">
                        <a:avLst/>
                      </a:prstGeom>
                      <a:noFill/>
                      <a:ln w="9525">
                        <a:noFill/>
                      </a:ln>
                    </p:spPr>
                  </p:pic>
                </p:oleObj>
              </mc:Fallback>
            </mc:AlternateContent>
          </a:graphicData>
        </a:graphic>
      </p:graphicFrame>
      <p:sp>
        <p:nvSpPr>
          <p:cNvPr id="9" name="文本框 8"/>
          <p:cNvSpPr txBox="1"/>
          <p:nvPr/>
        </p:nvSpPr>
        <p:spPr>
          <a:xfrm>
            <a:off x="6369846" y="242013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0414" y="705625"/>
            <a:ext cx="11831400" cy="19817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对动车受力分析,由牛顿第二定律可得</a:t>
            </a:r>
            <a:r>
              <a:rPr lang="zh-CN" altLang="en-US" sz="3090" kern="0" spc="-9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增大而减小,动车做加</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速度减小的加速运动,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;当动车运动的速度达到最大速度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时,牵引力等于</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阻力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;由动能定理可得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阻</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358500" y="810517"/>
          <a:ext cx="266699" cy="657224"/>
        </p:xfrm>
        <a:graphic>
          <a:graphicData uri="http://schemas.openxmlformats.org/presentationml/2006/ole">
            <mc:AlternateContent xmlns:mc="http://schemas.openxmlformats.org/markup-compatibility/2006">
              <mc:Choice xmlns:v="urn:schemas-microsoft-com:vml" Requires="v">
                <p:oleObj spid="_x0000_s11265" name="Equation" r:id="rId1" imgW="7010400" imgH="17373600" progId="">
                  <p:embed/>
                </p:oleObj>
              </mc:Choice>
              <mc:Fallback>
                <p:oleObj name="Equation" r:id="rId1" imgW="7010400" imgH="17373600" progId="">
                  <p:embed/>
                  <p:pic>
                    <p:nvPicPr>
                      <p:cNvPr id="0" name="图片 11264"/>
                      <p:cNvPicPr>
                        <a:picLocks noChangeAspect="1"/>
                      </p:cNvPicPr>
                      <p:nvPr/>
                    </p:nvPicPr>
                    <p:blipFill>
                      <a:blip r:embed="rId2"/>
                      <a:stretch>
                        <a:fillRect/>
                      </a:stretch>
                    </p:blipFill>
                    <p:spPr>
                      <a:xfrm>
                        <a:off x="6358500" y="810517"/>
                        <a:ext cx="2666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576405" y="2068650"/>
          <a:ext cx="219075" cy="657225"/>
        </p:xfrm>
        <a:graphic>
          <a:graphicData uri="http://schemas.openxmlformats.org/presentationml/2006/ole">
            <mc:AlternateContent xmlns:mc="http://schemas.openxmlformats.org/markup-compatibility/2006">
              <mc:Choice xmlns:v="urn:schemas-microsoft-com:vml" Requires="v">
                <p:oleObj spid="_x0000_s11267" name="Equation" r:id="rId3" imgW="5791200" imgH="17373600" progId="">
                  <p:embed/>
                </p:oleObj>
              </mc:Choice>
              <mc:Fallback>
                <p:oleObj name="Equation" r:id="rId3" imgW="5791200" imgH="17373600" progId="">
                  <p:embed/>
                  <p:pic>
                    <p:nvPicPr>
                      <p:cNvPr id="0" name="图片 11266"/>
                      <p:cNvPicPr>
                        <a:picLocks noChangeAspect="1"/>
                      </p:cNvPicPr>
                      <p:nvPr/>
                    </p:nvPicPr>
                    <p:blipFill>
                      <a:blip r:embed="rId4"/>
                      <a:stretch>
                        <a:fillRect/>
                      </a:stretch>
                    </p:blipFill>
                    <p:spPr>
                      <a:xfrm>
                        <a:off x="6576405" y="206865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004935" y="2211785"/>
          <a:ext cx="276225" cy="381000"/>
        </p:xfrm>
        <a:graphic>
          <a:graphicData uri="http://schemas.openxmlformats.org/presentationml/2006/ole">
            <mc:AlternateContent xmlns:mc="http://schemas.openxmlformats.org/markup-compatibility/2006">
              <mc:Choice xmlns:v="urn:schemas-microsoft-com:vml" Requires="v">
                <p:oleObj spid="_x0000_s11268" name="Equation" r:id="rId5" imgW="7315200" imgH="10058400" progId="">
                  <p:embed/>
                </p:oleObj>
              </mc:Choice>
              <mc:Fallback>
                <p:oleObj name="Equation" r:id="rId5" imgW="7315200" imgH="10058400" progId="">
                  <p:embed/>
                  <p:pic>
                    <p:nvPicPr>
                      <p:cNvPr id="0" name="图片 11267"/>
                      <p:cNvPicPr>
                        <a:picLocks noChangeAspect="1"/>
                      </p:cNvPicPr>
                      <p:nvPr/>
                    </p:nvPicPr>
                    <p:blipFill>
                      <a:blip r:embed="rId6"/>
                      <a:stretch>
                        <a:fillRect/>
                      </a:stretch>
                    </p:blipFill>
                    <p:spPr>
                      <a:xfrm>
                        <a:off x="7004935" y="2211785"/>
                        <a:ext cx="276225"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383060" y="2068650"/>
          <a:ext cx="219075" cy="657225"/>
        </p:xfrm>
        <a:graphic>
          <a:graphicData uri="http://schemas.openxmlformats.org/presentationml/2006/ole">
            <mc:AlternateContent xmlns:mc="http://schemas.openxmlformats.org/markup-compatibility/2006">
              <mc:Choice xmlns:v="urn:schemas-microsoft-com:vml" Requires="v">
                <p:oleObj spid="_x0000_s11269" name="Equation" r:id="rId7" imgW="5791200" imgH="17373600" progId="">
                  <p:embed/>
                </p:oleObj>
              </mc:Choice>
              <mc:Fallback>
                <p:oleObj name="Equation" r:id="rId7" imgW="5791200" imgH="17373600" progId="">
                  <p:embed/>
                  <p:pic>
                    <p:nvPicPr>
                      <p:cNvPr id="0" name="图片 11268"/>
                      <p:cNvPicPr>
                        <a:picLocks noChangeAspect="1"/>
                      </p:cNvPicPr>
                      <p:nvPr/>
                    </p:nvPicPr>
                    <p:blipFill>
                      <a:blip r:embed="rId8"/>
                      <a:stretch>
                        <a:fillRect/>
                      </a:stretch>
                    </p:blipFill>
                    <p:spPr>
                      <a:xfrm>
                        <a:off x="7383060" y="206865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811590" y="2211785"/>
          <a:ext cx="257175" cy="381000"/>
        </p:xfrm>
        <a:graphic>
          <a:graphicData uri="http://schemas.openxmlformats.org/presentationml/2006/ole">
            <mc:AlternateContent xmlns:mc="http://schemas.openxmlformats.org/markup-compatibility/2006">
              <mc:Choice xmlns:v="urn:schemas-microsoft-com:vml" Requires="v">
                <p:oleObj spid="_x0000_s11270" name="Equation" r:id="rId9" imgW="6705600" imgH="10058400" progId="">
                  <p:embed/>
                </p:oleObj>
              </mc:Choice>
              <mc:Fallback>
                <p:oleObj name="Equation" r:id="rId9" imgW="6705600" imgH="10058400" progId="">
                  <p:embed/>
                  <p:pic>
                    <p:nvPicPr>
                      <p:cNvPr id="0" name="图片 11269"/>
                      <p:cNvPicPr>
                        <a:picLocks noChangeAspect="1"/>
                      </p:cNvPicPr>
                      <p:nvPr/>
                    </p:nvPicPr>
                    <p:blipFill>
                      <a:blip r:embed="rId10"/>
                      <a:stretch>
                        <a:fillRect/>
                      </a:stretch>
                    </p:blipFill>
                    <p:spPr>
                      <a:xfrm>
                        <a:off x="7811590" y="2211785"/>
                        <a:ext cx="257175" cy="381000"/>
                      </a:xfrm>
                      <a:prstGeom prst="rect">
                        <a:avLst/>
                      </a:prstGeom>
                      <a:noFill/>
                      <a:ln w="9525">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76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b="1" kern="0" dirty="0" smtClean="0">
                <a:solidFill>
                  <a:srgbClr val="C00000"/>
                </a:solidFill>
                <a:latin typeface="Times New Roman" panose="02020603050405020304" pitchFamily="65" charset="-122"/>
                <a:ea typeface="华文细黑" panose="02010600040101010101" pitchFamily="65" charset="-122"/>
              </a:rPr>
              <a:t>    (水平变竖直·图像分析)</a:t>
            </a:r>
            <a:r>
              <a:rPr lang="zh-CN" altLang="en-US" sz="2410" kern="0" dirty="0" smtClean="0">
                <a:solidFill>
                  <a:srgbClr val="000000"/>
                </a:solidFill>
                <a:latin typeface="Times New Roman" panose="02020603050405020304" pitchFamily="65" charset="-122"/>
                <a:ea typeface="华文细黑" panose="02010600040101010101" pitchFamily="65" charset="-122"/>
              </a:rPr>
              <a:t>一提升装置把静置于水平地面上的重物竖直向上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提升的过程中,提升装置功率随时间变化的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图像如图所示。在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s时,重物上升的速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度达到最大速度的一半,在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=3 s时,达到最大速度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=20 m/s,在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=6 s时,重物再次匀速上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升,取</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,不计一切阻力。下列说法正确的是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25.jpeg"/>
          <p:cNvPicPr>
            <a:picLocks noChangeAspect="1"/>
          </p:cNvPicPr>
          <p:nvPr/>
        </p:nvPicPr>
        <p:blipFill>
          <a:blip r:embed="rId1"/>
          <a:stretch>
            <a:fillRect/>
          </a:stretch>
        </p:blipFill>
        <p:spPr>
          <a:xfrm>
            <a:off x="7727168" y="3277393"/>
            <a:ext cx="3346962" cy="1975833"/>
          </a:xfrm>
          <a:prstGeom prst="rect">
            <a:avLst/>
          </a:prstGeom>
        </p:spPr>
      </p:pic>
      <p:sp>
        <p:nvSpPr>
          <p:cNvPr id="4" name="TextBox 2"/>
          <p:cNvSpPr txBox="1"/>
          <p:nvPr/>
        </p:nvSpPr>
        <p:spPr>
          <a:xfrm>
            <a:off x="468000" y="2943292"/>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A.在0~1 s时间内,重物做加速度逐渐增大的运动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s时,重物的加速度大小为20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=6 s时,重物的速度大小为5 m/</a:t>
            </a:r>
            <a:r>
              <a:rPr lang="zh-CN" altLang="en-US" sz="2410" kern="0" dirty="0" smtClean="0">
                <a:solidFill>
                  <a:srgbClr val="000000"/>
                </a:solidFill>
                <a:latin typeface="Times New Roman" panose="02020603050405020304" pitchFamily="65" charset="-122"/>
                <a:ea typeface="华文细黑" panose="02010600040101010101" pitchFamily="65" charset="-122"/>
              </a:rPr>
              <a:t>s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D.在0~6 s时间内,重物上升的高度为85 m</a:t>
            </a:r>
            <a:endParaRPr lang="zh-CN" altLang="en-US" dirty="0"/>
          </a:p>
        </p:txBody>
      </p:sp>
      <p:sp>
        <p:nvSpPr>
          <p:cNvPr id="5" name="文本框 8"/>
          <p:cNvSpPr txBox="1"/>
          <p:nvPr/>
        </p:nvSpPr>
        <p:spPr>
          <a:xfrm>
            <a:off x="7584292"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endParaRPr lang="zh-CN" altLang="en-US" dirty="0"/>
          </a:p>
        </p:txBody>
      </p:sp>
      <p:pic>
        <p:nvPicPr>
          <p:cNvPr id="3" name="图片 3" descr="textimage26.jpeg"/>
          <p:cNvPicPr>
            <a:picLocks noChangeAspect="1"/>
          </p:cNvPicPr>
          <p:nvPr/>
        </p:nvPicPr>
        <p:blipFill>
          <a:blip r:embed="rId1"/>
          <a:stretch>
            <a:fillRect/>
          </a:stretch>
        </p:blipFill>
        <p:spPr>
          <a:xfrm>
            <a:off x="1654938" y="1705757"/>
            <a:ext cx="8439150" cy="35623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50895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在0~1 s时间内,提升装置的功率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,功率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随时间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均匀增大,说</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明重物所受合力不变,做匀加速运动,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 s时,达到最大速度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 m/s后,重物</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做匀速运动,则有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kg;在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s时,重物的加速度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4230" kern="0" spc="-115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s时,重物再次匀速上升,由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m/s,</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。在0~1 s时间内重物做匀加速运动,则有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790" kern="0" spc="-1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×10×1</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m=5 m;在1~3 s时</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间内,重物做加速度减小的加速运动,则有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15" kern="0" spc="12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515" kern="0" spc="20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=25 m;在3~</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s时间内,重物做匀速运动,则有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 m;在4~6 s时间内,重物做加速度逐渐减小的</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210429" y="338646"/>
          <a:ext cx="876300" cy="657225"/>
        </p:xfrm>
        <a:graphic>
          <a:graphicData uri="http://schemas.openxmlformats.org/presentationml/2006/ole">
            <mc:AlternateContent xmlns:mc="http://schemas.openxmlformats.org/markup-compatibility/2006">
              <mc:Choice xmlns:v="urn:schemas-microsoft-com:vml" Requires="v">
                <p:oleObj spid="_x0000_s12289" name="Equation" r:id="rId1" imgW="23164800" imgH="17373600" progId="">
                  <p:embed/>
                </p:oleObj>
              </mc:Choice>
              <mc:Fallback>
                <p:oleObj name="Equation" r:id="rId1" imgW="23164800" imgH="17373600" progId="">
                  <p:embed/>
                  <p:pic>
                    <p:nvPicPr>
                      <p:cNvPr id="0" name="图片 12288"/>
                      <p:cNvPicPr>
                        <a:picLocks noChangeAspect="1"/>
                      </p:cNvPicPr>
                      <p:nvPr/>
                    </p:nvPicPr>
                    <p:blipFill>
                      <a:blip r:embed="rId2"/>
                      <a:stretch>
                        <a:fillRect/>
                      </a:stretch>
                    </p:blipFill>
                    <p:spPr>
                      <a:xfrm>
                        <a:off x="7210429" y="338646"/>
                        <a:ext cx="8763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541213" y="1596779"/>
          <a:ext cx="876300" cy="657225"/>
        </p:xfrm>
        <a:graphic>
          <a:graphicData uri="http://schemas.openxmlformats.org/presentationml/2006/ole">
            <mc:AlternateContent xmlns:mc="http://schemas.openxmlformats.org/markup-compatibility/2006">
              <mc:Choice xmlns:v="urn:schemas-microsoft-com:vml" Requires="v">
                <p:oleObj spid="_x0000_s12291" name="Equation" r:id="rId3" imgW="23164800" imgH="17373600" progId="">
                  <p:embed/>
                </p:oleObj>
              </mc:Choice>
              <mc:Fallback>
                <p:oleObj name="Equation" r:id="rId3" imgW="23164800" imgH="17373600" progId="">
                  <p:embed/>
                  <p:pic>
                    <p:nvPicPr>
                      <p:cNvPr id="0" name="图片 12290"/>
                      <p:cNvPicPr>
                        <a:picLocks noChangeAspect="1"/>
                      </p:cNvPicPr>
                      <p:nvPr/>
                    </p:nvPicPr>
                    <p:blipFill>
                      <a:blip r:embed="rId4"/>
                      <a:stretch>
                        <a:fillRect/>
                      </a:stretch>
                    </p:blipFill>
                    <p:spPr>
                      <a:xfrm>
                        <a:off x="9541213" y="1596779"/>
                        <a:ext cx="87630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2575252"/>
          <a:ext cx="338758" cy="859288"/>
        </p:xfrm>
        <a:graphic>
          <a:graphicData uri="http://schemas.openxmlformats.org/presentationml/2006/ole">
            <mc:AlternateContent xmlns:mc="http://schemas.openxmlformats.org/markup-compatibility/2006">
              <mc:Choice xmlns:v="urn:schemas-microsoft-com:vml" Requires="v">
                <p:oleObj spid="_x0000_s12292" name="Equation" r:id="rId5" imgW="10363200" imgH="26212800" progId="">
                  <p:embed/>
                </p:oleObj>
              </mc:Choice>
              <mc:Fallback>
                <p:oleObj name="Equation" r:id="rId5" imgW="10363200" imgH="26212800" progId="">
                  <p:embed/>
                  <p:pic>
                    <p:nvPicPr>
                      <p:cNvPr id="0" name="图片 12291"/>
                      <p:cNvPicPr>
                        <a:picLocks noChangeAspect="1"/>
                      </p:cNvPicPr>
                      <p:nvPr/>
                    </p:nvPicPr>
                    <p:blipFill>
                      <a:blip r:embed="rId6"/>
                      <a:stretch>
                        <a:fillRect/>
                      </a:stretch>
                    </p:blipFill>
                    <p:spPr>
                      <a:xfrm>
                        <a:off x="468000" y="2575252"/>
                        <a:ext cx="338758" cy="859288"/>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538422" y="3318209"/>
          <a:ext cx="219075" cy="657225"/>
        </p:xfrm>
        <a:graphic>
          <a:graphicData uri="http://schemas.openxmlformats.org/presentationml/2006/ole">
            <mc:AlternateContent xmlns:mc="http://schemas.openxmlformats.org/markup-compatibility/2006">
              <mc:Choice xmlns:v="urn:schemas-microsoft-com:vml" Requires="v">
                <p:oleObj spid="_x0000_s12293" name="Equation" r:id="rId7" imgW="5791200" imgH="17373600" progId="">
                  <p:embed/>
                </p:oleObj>
              </mc:Choice>
              <mc:Fallback>
                <p:oleObj name="Equation" r:id="rId7" imgW="5791200" imgH="17373600" progId="">
                  <p:embed/>
                  <p:pic>
                    <p:nvPicPr>
                      <p:cNvPr id="0" name="图片 12292"/>
                      <p:cNvPicPr>
                        <a:picLocks noChangeAspect="1"/>
                      </p:cNvPicPr>
                      <p:nvPr/>
                    </p:nvPicPr>
                    <p:blipFill>
                      <a:blip r:embed="rId8"/>
                      <a:stretch>
                        <a:fillRect/>
                      </a:stretch>
                    </p:blipFill>
                    <p:spPr>
                      <a:xfrm>
                        <a:off x="7538422" y="3318209"/>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909613" y="3461344"/>
          <a:ext cx="209549" cy="380999"/>
        </p:xfrm>
        <a:graphic>
          <a:graphicData uri="http://schemas.openxmlformats.org/presentationml/2006/ole">
            <mc:AlternateContent xmlns:mc="http://schemas.openxmlformats.org/markup-compatibility/2006">
              <mc:Choice xmlns:v="urn:schemas-microsoft-com:vml" Requires="v">
                <p:oleObj spid="_x0000_s12294" name="Equation" r:id="rId9" imgW="5486400" imgH="10058400" progId="">
                  <p:embed/>
                </p:oleObj>
              </mc:Choice>
              <mc:Fallback>
                <p:oleObj name="Equation" r:id="rId9" imgW="5486400" imgH="10058400" progId="">
                  <p:embed/>
                  <p:pic>
                    <p:nvPicPr>
                      <p:cNvPr id="0" name="图片 12293"/>
                      <p:cNvPicPr>
                        <a:picLocks noChangeAspect="1"/>
                      </p:cNvPicPr>
                      <p:nvPr/>
                    </p:nvPicPr>
                    <p:blipFill>
                      <a:blip r:embed="rId10"/>
                      <a:stretch>
                        <a:fillRect/>
                      </a:stretch>
                    </p:blipFill>
                    <p:spPr>
                      <a:xfrm>
                        <a:off x="7909613" y="3461344"/>
                        <a:ext cx="20954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291736" y="3318209"/>
          <a:ext cx="219075" cy="657225"/>
        </p:xfrm>
        <a:graphic>
          <a:graphicData uri="http://schemas.openxmlformats.org/presentationml/2006/ole">
            <mc:AlternateContent xmlns:mc="http://schemas.openxmlformats.org/markup-compatibility/2006">
              <mc:Choice xmlns:v="urn:schemas-microsoft-com:vml" Requires="v">
                <p:oleObj spid="_x0000_s12295" name="Equation" r:id="rId11" imgW="5791200" imgH="17373600" progId="">
                  <p:embed/>
                </p:oleObj>
              </mc:Choice>
              <mc:Fallback>
                <p:oleObj name="Equation" r:id="rId11" imgW="5791200" imgH="17373600" progId="">
                  <p:embed/>
                  <p:pic>
                    <p:nvPicPr>
                      <p:cNvPr id="0" name="图片 12294"/>
                      <p:cNvPicPr>
                        <a:picLocks noChangeAspect="1"/>
                      </p:cNvPicPr>
                      <p:nvPr/>
                    </p:nvPicPr>
                    <p:blipFill>
                      <a:blip r:embed="rId12"/>
                      <a:stretch>
                        <a:fillRect/>
                      </a:stretch>
                    </p:blipFill>
                    <p:spPr>
                      <a:xfrm>
                        <a:off x="8291736" y="3318209"/>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157154" y="4089960"/>
          <a:ext cx="219075" cy="657225"/>
        </p:xfrm>
        <a:graphic>
          <a:graphicData uri="http://schemas.openxmlformats.org/presentationml/2006/ole">
            <mc:AlternateContent xmlns:mc="http://schemas.openxmlformats.org/markup-compatibility/2006">
              <mc:Choice xmlns:v="urn:schemas-microsoft-com:vml" Requires="v">
                <p:oleObj spid="_x0000_s12296" name="Equation" r:id="rId13" imgW="5791200" imgH="17373600" progId="">
                  <p:embed/>
                </p:oleObj>
              </mc:Choice>
              <mc:Fallback>
                <p:oleObj name="Equation" r:id="rId13" imgW="5791200" imgH="17373600" progId="">
                  <p:embed/>
                  <p:pic>
                    <p:nvPicPr>
                      <p:cNvPr id="0" name="图片 12295"/>
                      <p:cNvPicPr>
                        <a:picLocks noChangeAspect="1"/>
                      </p:cNvPicPr>
                      <p:nvPr/>
                    </p:nvPicPr>
                    <p:blipFill>
                      <a:blip r:embed="rId14"/>
                      <a:stretch>
                        <a:fillRect/>
                      </a:stretch>
                    </p:blipFill>
                    <p:spPr>
                      <a:xfrm>
                        <a:off x="7157154" y="4089960"/>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585683" y="4233095"/>
          <a:ext cx="371474" cy="380999"/>
        </p:xfrm>
        <a:graphic>
          <a:graphicData uri="http://schemas.openxmlformats.org/presentationml/2006/ole">
            <mc:AlternateContent xmlns:mc="http://schemas.openxmlformats.org/markup-compatibility/2006">
              <mc:Choice xmlns:v="urn:schemas-microsoft-com:vml" Requires="v">
                <p:oleObj spid="_x0000_s12297" name="Equation" r:id="rId15" imgW="9753600" imgH="10058400" progId="">
                  <p:embed/>
                </p:oleObj>
              </mc:Choice>
              <mc:Fallback>
                <p:oleObj name="Equation" r:id="rId15" imgW="9753600" imgH="10058400" progId="">
                  <p:embed/>
                  <p:pic>
                    <p:nvPicPr>
                      <p:cNvPr id="0" name="图片 12296"/>
                      <p:cNvPicPr>
                        <a:picLocks noChangeAspect="1"/>
                      </p:cNvPicPr>
                      <p:nvPr/>
                    </p:nvPicPr>
                    <p:blipFill>
                      <a:blip r:embed="rId16"/>
                      <a:stretch>
                        <a:fillRect/>
                      </a:stretch>
                    </p:blipFill>
                    <p:spPr>
                      <a:xfrm>
                        <a:off x="7585683" y="4233095"/>
                        <a:ext cx="371474"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059059" y="4089960"/>
          <a:ext cx="219075" cy="657225"/>
        </p:xfrm>
        <a:graphic>
          <a:graphicData uri="http://schemas.openxmlformats.org/presentationml/2006/ole">
            <mc:AlternateContent xmlns:mc="http://schemas.openxmlformats.org/markup-compatibility/2006">
              <mc:Choice xmlns:v="urn:schemas-microsoft-com:vml" Requires="v">
                <p:oleObj spid="_x0000_s12298" name="Equation" r:id="rId17" imgW="5791200" imgH="17373600" progId="">
                  <p:embed/>
                </p:oleObj>
              </mc:Choice>
              <mc:Fallback>
                <p:oleObj name="Equation" r:id="rId17" imgW="5791200" imgH="17373600" progId="">
                  <p:embed/>
                  <p:pic>
                    <p:nvPicPr>
                      <p:cNvPr id="0" name="图片 12297"/>
                      <p:cNvPicPr>
                        <a:picLocks noChangeAspect="1"/>
                      </p:cNvPicPr>
                      <p:nvPr/>
                    </p:nvPicPr>
                    <p:blipFill>
                      <a:blip r:embed="rId18"/>
                      <a:stretch>
                        <a:fillRect/>
                      </a:stretch>
                    </p:blipFill>
                    <p:spPr>
                      <a:xfrm>
                        <a:off x="8059059" y="4089960"/>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487588" y="4023322"/>
          <a:ext cx="704850" cy="781050"/>
        </p:xfrm>
        <a:graphic>
          <a:graphicData uri="http://schemas.openxmlformats.org/presentationml/2006/ole">
            <mc:AlternateContent xmlns:mc="http://schemas.openxmlformats.org/markup-compatibility/2006">
              <mc:Choice xmlns:v="urn:schemas-microsoft-com:vml" Requires="v">
                <p:oleObj spid="_x0000_s12299" name="Equation" r:id="rId19" imgW="18592800" imgH="20726400" progId="">
                  <p:embed/>
                </p:oleObj>
              </mc:Choice>
              <mc:Fallback>
                <p:oleObj name="Equation" r:id="rId19" imgW="18592800" imgH="20726400" progId="">
                  <p:embed/>
                  <p:pic>
                    <p:nvPicPr>
                      <p:cNvPr id="0" name="图片 12298"/>
                      <p:cNvPicPr>
                        <a:picLocks noChangeAspect="1"/>
                      </p:cNvPicPr>
                      <p:nvPr/>
                    </p:nvPicPr>
                    <p:blipFill>
                      <a:blip r:embed="rId20"/>
                      <a:stretch>
                        <a:fillRect/>
                      </a:stretch>
                    </p:blipFill>
                    <p:spPr>
                      <a:xfrm>
                        <a:off x="8487588" y="4023322"/>
                        <a:ext cx="704850" cy="781050"/>
                      </a:xfrm>
                      <a:prstGeom prst="rect">
                        <a:avLst/>
                      </a:prstGeom>
                      <a:noFill/>
                      <a:ln w="9525">
                        <a:noFill/>
                      </a:ln>
                    </p:spPr>
                  </p:pic>
                </p:oleObj>
              </mc:Fallback>
            </mc:AlternateContent>
          </a:graphicData>
        </a:graphic>
      </p:graphicFrame>
      <p:sp>
        <p:nvSpPr>
          <p:cNvPr id="14" name="TextBox 2"/>
          <p:cNvSpPr txBox="1"/>
          <p:nvPr/>
        </p:nvSpPr>
        <p:spPr>
          <a:xfrm>
            <a:off x="468000" y="5261432"/>
            <a:ext cx="11831400" cy="1268937"/>
          </a:xfrm>
          <a:prstGeom prst="rect">
            <a:avLst/>
          </a:prstGeom>
          <a:noFill/>
        </p:spPr>
        <p:txBody>
          <a:bodyPr wrap="square" lIns="0" tIns="0" rIns="0" bIns="0" rtlCol="0">
            <a:spAutoFit/>
          </a:bodyPr>
          <a:lstStyle/>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pitchFamily="65" charset="-122"/>
                <a:ea typeface="楷体_GB2312" pitchFamily="65" charset="-122"/>
              </a:rPr>
              <a:t>减速运动,则有</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mgh</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75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11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=35 m;重物在0~6 s时间内,上升的高度</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=85 m,</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5" name="对象 14"/>
          <p:cNvGraphicFramePr>
            <a:graphicFrameLocks noChangeAspect="1"/>
          </p:cNvGraphicFramePr>
          <p:nvPr/>
        </p:nvGraphicFramePr>
        <p:xfrm>
          <a:off x="2380500" y="5349095"/>
          <a:ext cx="371474" cy="657224"/>
        </p:xfrm>
        <a:graphic>
          <a:graphicData uri="http://schemas.openxmlformats.org/presentationml/2006/ole">
            <mc:AlternateContent xmlns:mc="http://schemas.openxmlformats.org/markup-compatibility/2006">
              <mc:Choice xmlns:v="urn:schemas-microsoft-com:vml" Requires="v">
                <p:oleObj spid="_x0000_s12300" name="Equation" r:id="rId21" imgW="9753600" imgH="17373600" progId="">
                  <p:embed/>
                </p:oleObj>
              </mc:Choice>
              <mc:Fallback>
                <p:oleObj name="Equation" r:id="rId21" imgW="9753600" imgH="17373600" progId="">
                  <p:embed/>
                  <p:pic>
                    <p:nvPicPr>
                      <p:cNvPr id="0" name="图片 12299"/>
                      <p:cNvPicPr>
                        <a:picLocks noChangeAspect="1"/>
                      </p:cNvPicPr>
                      <p:nvPr/>
                    </p:nvPicPr>
                    <p:blipFill>
                      <a:blip r:embed="rId22"/>
                      <a:stretch>
                        <a:fillRect/>
                      </a:stretch>
                    </p:blipFill>
                    <p:spPr>
                      <a:xfrm>
                        <a:off x="2380500" y="5349095"/>
                        <a:ext cx="371474" cy="657224"/>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3779919" y="5349095"/>
          <a:ext cx="219075" cy="657225"/>
        </p:xfrm>
        <a:graphic>
          <a:graphicData uri="http://schemas.openxmlformats.org/presentationml/2006/ole">
            <mc:AlternateContent xmlns:mc="http://schemas.openxmlformats.org/markup-compatibility/2006">
              <mc:Choice xmlns:v="urn:schemas-microsoft-com:vml" Requires="v">
                <p:oleObj spid="_x0000_s12301" name="Equation" r:id="rId23" imgW="5791200" imgH="17373600" progId="">
                  <p:embed/>
                </p:oleObj>
              </mc:Choice>
              <mc:Fallback>
                <p:oleObj name="Equation" r:id="rId23" imgW="5791200" imgH="17373600" progId="">
                  <p:embed/>
                  <p:pic>
                    <p:nvPicPr>
                      <p:cNvPr id="0" name="图片 12300"/>
                      <p:cNvPicPr>
                        <a:picLocks noChangeAspect="1"/>
                      </p:cNvPicPr>
                      <p:nvPr/>
                    </p:nvPicPr>
                    <p:blipFill>
                      <a:blip r:embed="rId24"/>
                      <a:stretch>
                        <a:fillRect/>
                      </a:stretch>
                    </p:blipFill>
                    <p:spPr>
                      <a:xfrm>
                        <a:off x="3779919" y="5349095"/>
                        <a:ext cx="21907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4208449" y="5492230"/>
          <a:ext cx="323850" cy="381000"/>
        </p:xfrm>
        <a:graphic>
          <a:graphicData uri="http://schemas.openxmlformats.org/presentationml/2006/ole">
            <mc:AlternateContent xmlns:mc="http://schemas.openxmlformats.org/markup-compatibility/2006">
              <mc:Choice xmlns:v="urn:schemas-microsoft-com:vml" Requires="v">
                <p:oleObj spid="_x0000_s12302" name="Equation" r:id="rId25" imgW="8534400" imgH="10058400" progId="">
                  <p:embed/>
                </p:oleObj>
              </mc:Choice>
              <mc:Fallback>
                <p:oleObj name="Equation" r:id="rId25" imgW="8534400" imgH="10058400" progId="">
                  <p:embed/>
                  <p:pic>
                    <p:nvPicPr>
                      <p:cNvPr id="0" name="图片 12301"/>
                      <p:cNvPicPr>
                        <a:picLocks noChangeAspect="1"/>
                      </p:cNvPicPr>
                      <p:nvPr/>
                    </p:nvPicPr>
                    <p:blipFill>
                      <a:blip r:embed="rId26"/>
                      <a:stretch>
                        <a:fillRect/>
                      </a:stretch>
                    </p:blipFill>
                    <p:spPr>
                      <a:xfrm>
                        <a:off x="4208449" y="5492230"/>
                        <a:ext cx="323850" cy="38100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4634199" y="5349095"/>
          <a:ext cx="219075" cy="657225"/>
        </p:xfrm>
        <a:graphic>
          <a:graphicData uri="http://schemas.openxmlformats.org/presentationml/2006/ole">
            <mc:AlternateContent xmlns:mc="http://schemas.openxmlformats.org/markup-compatibility/2006">
              <mc:Choice xmlns:v="urn:schemas-microsoft-com:vml" Requires="v">
                <p:oleObj spid="_x0000_s12303" name="Equation" r:id="rId27" imgW="5791200" imgH="17373600" progId="">
                  <p:embed/>
                </p:oleObj>
              </mc:Choice>
              <mc:Fallback>
                <p:oleObj name="Equation" r:id="rId27" imgW="5791200" imgH="17373600" progId="">
                  <p:embed/>
                  <p:pic>
                    <p:nvPicPr>
                      <p:cNvPr id="0" name="图片 12302"/>
                      <p:cNvPicPr>
                        <a:picLocks noChangeAspect="1"/>
                      </p:cNvPicPr>
                      <p:nvPr/>
                    </p:nvPicPr>
                    <p:blipFill>
                      <a:blip r:embed="rId28"/>
                      <a:stretch>
                        <a:fillRect/>
                      </a:stretch>
                    </p:blipFill>
                    <p:spPr>
                      <a:xfrm>
                        <a:off x="4634199" y="5349095"/>
                        <a:ext cx="219075" cy="65722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5062729" y="5492230"/>
          <a:ext cx="371474" cy="380999"/>
        </p:xfrm>
        <a:graphic>
          <a:graphicData uri="http://schemas.openxmlformats.org/presentationml/2006/ole">
            <mc:AlternateContent xmlns:mc="http://schemas.openxmlformats.org/markup-compatibility/2006">
              <mc:Choice xmlns:v="urn:schemas-microsoft-com:vml" Requires="v">
                <p:oleObj spid="_x0000_s12304" name="Equation" r:id="rId29" imgW="9753600" imgH="10058400" progId="">
                  <p:embed/>
                </p:oleObj>
              </mc:Choice>
              <mc:Fallback>
                <p:oleObj name="Equation" r:id="rId29" imgW="9753600" imgH="10058400" progId="">
                  <p:embed/>
                  <p:pic>
                    <p:nvPicPr>
                      <p:cNvPr id="0" name="图片 12303"/>
                      <p:cNvPicPr>
                        <a:picLocks noChangeAspect="1"/>
                      </p:cNvPicPr>
                      <p:nvPr/>
                    </p:nvPicPr>
                    <p:blipFill>
                      <a:blip r:embed="rId30"/>
                      <a:stretch>
                        <a:fillRect/>
                      </a:stretch>
                    </p:blipFill>
                    <p:spPr>
                      <a:xfrm>
                        <a:off x="5062729" y="5492230"/>
                        <a:ext cx="371474" cy="380999"/>
                      </a:xfrm>
                      <a:prstGeom prst="rect">
                        <a:avLst/>
                      </a:prstGeom>
                      <a:noFill/>
                      <a:ln w="9525">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712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机车启动问题三个重要关系式</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2410" u="sng" kern="0" dirty="0" smtClean="0">
                <a:solidFill>
                  <a:srgbClr val="000000"/>
                </a:solidFill>
                <a:latin typeface="Times New Roman" panose="02020603050405020304" pitchFamily="65" charset="-122"/>
                <a:ea typeface="楷体_GB2312" pitchFamily="65" charset="-122"/>
              </a:rPr>
              <a:t>无论哪种启动方式,机车的最大速度都等于其匀速运动时的速度,即</a:t>
            </a:r>
            <a:r>
              <a:rPr lang="zh-CN" altLang="en-US" sz="2410" i="1" u="sng" kern="0" dirty="0" smtClean="0">
                <a:solidFill>
                  <a:srgbClr val="000000"/>
                </a:solidFill>
                <a:latin typeface="Times New Roman" panose="02020603050405020304" pitchFamily="65" charset="-122"/>
                <a:ea typeface="楷体_GB2312" pitchFamily="65" charset="-122"/>
              </a:rPr>
              <a:t>v</a:t>
            </a:r>
            <a:r>
              <a:rPr lang="zh-CN" altLang="en-US" sz="1815" u="sng" kern="0" baseline="-15000" dirty="0" smtClean="0">
                <a:solidFill>
                  <a:srgbClr val="000000"/>
                </a:solidFill>
                <a:latin typeface="Times New Roman" panose="02020603050405020304" pitchFamily="65" charset="-122"/>
                <a:ea typeface="楷体_GB2312" pitchFamily="65" charset="-122"/>
              </a:rPr>
              <a:t>m</a:t>
            </a:r>
            <a:r>
              <a:rPr lang="zh-CN" altLang="en-US" sz="2410" u="sng" kern="0" dirty="0" smtClean="0">
                <a:solidFill>
                  <a:srgbClr val="000000"/>
                </a:solidFill>
                <a:latin typeface="Times New Roman" panose="02020603050405020304" pitchFamily="65" charset="-122"/>
                <a:ea typeface="楷体_GB2312" pitchFamily="65" charset="-122"/>
              </a:rPr>
              <a:t>=</a:t>
            </a:r>
            <a:r>
              <a:rPr lang="zh-CN" altLang="en-US" sz="6075" u="sng" kern="0" spc="-292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(2)机车以恒定加速度启动的过程中,匀加速过程结束时,功率最大,但速度不是最大,</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3050" kern="0" spc="2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80" kern="0" spc="-3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95"/>
              </a:spcBef>
              <a:buNone/>
            </a:pPr>
            <a:r>
              <a:rPr lang="zh-CN" altLang="en-US" sz="2410" kern="0" dirty="0" smtClean="0">
                <a:solidFill>
                  <a:srgbClr val="000000"/>
                </a:solidFill>
                <a:latin typeface="Times New Roman" panose="02020603050405020304" pitchFamily="65" charset="-122"/>
                <a:ea typeface="楷体_GB2312" pitchFamily="65" charset="-122"/>
              </a:rPr>
              <a:t>(3)机车以恒定功率启动时,牵引力做的功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额</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。由动能定理得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额</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。此式经</a:t>
            </a:r>
            <a:br>
              <a:rPr dirty="0"/>
            </a:br>
            <a:r>
              <a:rPr lang="zh-CN" altLang="en-US" sz="2410" kern="0" dirty="0" smtClean="0">
                <a:solidFill>
                  <a:srgbClr val="000000"/>
                </a:solidFill>
                <a:latin typeface="Times New Roman" panose="02020603050405020304" pitchFamily="65" charset="-122"/>
                <a:ea typeface="楷体_GB2312" pitchFamily="65" charset="-122"/>
              </a:rPr>
              <a:t>常用于求解机车以恒定功率启动过程的位移大小或运动时间。</a:t>
            </a:r>
            <a:endParaRPr lang="zh-CN" altLang="en-US" dirty="0"/>
          </a:p>
        </p:txBody>
      </p:sp>
      <p:graphicFrame>
        <p:nvGraphicFramePr>
          <p:cNvPr id="4" name="对象 3"/>
          <p:cNvGraphicFramePr>
            <a:graphicFrameLocks noChangeAspect="1"/>
          </p:cNvGraphicFramePr>
          <p:nvPr/>
        </p:nvGraphicFramePr>
        <p:xfrm>
          <a:off x="9982023" y="2133453"/>
          <a:ext cx="380047" cy="732948"/>
        </p:xfrm>
        <a:graphic>
          <a:graphicData uri="http://schemas.openxmlformats.org/presentationml/2006/ole">
            <mc:AlternateContent xmlns:mc="http://schemas.openxmlformats.org/markup-compatibility/2006">
              <mc:Choice xmlns:v="urn:schemas-microsoft-com:vml" Requires="v">
                <p:oleObj spid="_x0000_s13313" name="Equation" r:id="rId1" imgW="10668000" imgH="20421600" progId="">
                  <p:embed/>
                </p:oleObj>
              </mc:Choice>
              <mc:Fallback>
                <p:oleObj name="Equation" r:id="rId1" imgW="10668000" imgH="20421600" progId="">
                  <p:embed/>
                  <p:pic>
                    <p:nvPicPr>
                      <p:cNvPr id="0" name="图片 13312"/>
                      <p:cNvPicPr>
                        <a:picLocks noChangeAspect="1"/>
                      </p:cNvPicPr>
                      <p:nvPr/>
                    </p:nvPicPr>
                    <p:blipFill>
                      <a:blip r:embed="rId2"/>
                      <a:stretch>
                        <a:fillRect/>
                      </a:stretch>
                    </p:blipFill>
                    <p:spPr>
                      <a:xfrm>
                        <a:off x="9982023" y="2133453"/>
                        <a:ext cx="380047" cy="732948"/>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3912298"/>
          <a:ext cx="390525" cy="676274"/>
        </p:xfrm>
        <a:graphic>
          <a:graphicData uri="http://schemas.openxmlformats.org/presentationml/2006/ole">
            <mc:AlternateContent xmlns:mc="http://schemas.openxmlformats.org/markup-compatibility/2006">
              <mc:Choice xmlns:v="urn:schemas-microsoft-com:vml" Requires="v">
                <p:oleObj spid="_x0000_s13314" name="Equation" r:id="rId3" imgW="10363200" imgH="17983200" progId="">
                  <p:embed/>
                </p:oleObj>
              </mc:Choice>
              <mc:Fallback>
                <p:oleObj name="Equation" r:id="rId3" imgW="10363200" imgH="17983200" progId="">
                  <p:embed/>
                  <p:pic>
                    <p:nvPicPr>
                      <p:cNvPr id="0" name="图片 13313"/>
                      <p:cNvPicPr>
                        <a:picLocks noChangeAspect="1"/>
                      </p:cNvPicPr>
                      <p:nvPr/>
                    </p:nvPicPr>
                    <p:blipFill>
                      <a:blip r:embed="rId4"/>
                      <a:stretch>
                        <a:fillRect/>
                      </a:stretch>
                    </p:blipFill>
                    <p:spPr>
                      <a:xfrm>
                        <a:off x="468000" y="3912298"/>
                        <a:ext cx="390525" cy="6762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57319" y="3911181"/>
          <a:ext cx="400050" cy="771525"/>
        </p:xfrm>
        <a:graphic>
          <a:graphicData uri="http://schemas.openxmlformats.org/presentationml/2006/ole">
            <mc:AlternateContent xmlns:mc="http://schemas.openxmlformats.org/markup-compatibility/2006">
              <mc:Choice xmlns:v="urn:schemas-microsoft-com:vml" Requires="v">
                <p:oleObj spid="_x0000_s13315" name="Equation" r:id="rId5" imgW="10668000" imgH="20421600" progId="">
                  <p:embed/>
                </p:oleObj>
              </mc:Choice>
              <mc:Fallback>
                <p:oleObj name="Equation" r:id="rId5" imgW="10668000" imgH="20421600" progId="">
                  <p:embed/>
                  <p:pic>
                    <p:nvPicPr>
                      <p:cNvPr id="0" name="图片 13314"/>
                      <p:cNvPicPr>
                        <a:picLocks noChangeAspect="1"/>
                      </p:cNvPicPr>
                      <p:nvPr/>
                    </p:nvPicPr>
                    <p:blipFill>
                      <a:blip r:embed="rId6"/>
                      <a:stretch>
                        <a:fillRect/>
                      </a:stretch>
                    </p:blipFill>
                    <p:spPr>
                      <a:xfrm>
                        <a:off x="1457319" y="3911181"/>
                        <a:ext cx="400050" cy="771525"/>
                      </a:xfrm>
                      <a:prstGeom prst="rect">
                        <a:avLst/>
                      </a:prstGeom>
                      <a:noFill/>
                      <a:ln w="9525">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8726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动能定理及其应用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动能定理的理解和基本应用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动能</a:t>
            </a:r>
            <a:r>
              <a:rPr lang="zh-CN" altLang="en-US" b="1" dirty="0" smtClean="0"/>
              <a:t> </a:t>
            </a:r>
            <a:endParaRPr lang="zh-CN" altLang="en-US" dirty="0"/>
          </a:p>
        </p:txBody>
      </p:sp>
      <p:pic>
        <p:nvPicPr>
          <p:cNvPr id="3" name="图片 3" descr="textimage27.jpeg"/>
          <p:cNvPicPr>
            <a:picLocks noChangeAspect="1"/>
          </p:cNvPicPr>
          <p:nvPr/>
        </p:nvPicPr>
        <p:blipFill>
          <a:blip r:embed="rId1"/>
          <a:stretch>
            <a:fillRect/>
          </a:stretch>
        </p:blipFill>
        <p:spPr>
          <a:xfrm>
            <a:off x="3583764" y="1920071"/>
            <a:ext cx="6772595" cy="29888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38972"/>
          </a:xfrm>
          <a:prstGeom prst="rect">
            <a:avLst/>
          </a:prstGeom>
          <a:noFill/>
        </p:spPr>
        <p:txBody>
          <a:bodyPr wrap="square" lIns="0" tIns="0" rIns="0" bIns="0" rtlCol="0">
            <a:spAutoFit/>
          </a:bodyPr>
          <a:lstStyle/>
          <a:p>
            <a:pPr marL="0" indent="0" eaLnBrk="0" latinLnBrk="1" hangingPunct="0">
              <a:lnSpc>
                <a:spcPct val="150000"/>
              </a:lnSpc>
              <a:spcBef>
                <a:spcPts val="417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2.动能定理</a:t>
            </a:r>
            <a:endParaRPr lang="zh-CN" altLang="en-US" b="1" dirty="0"/>
          </a:p>
          <a:p>
            <a:pPr marL="0" indent="0" eaLnBrk="0" latinLnBrk="1" hangingPunct="0">
              <a:lnSpc>
                <a:spcPct val="150000"/>
              </a:lnSpc>
              <a:spcBef>
                <a:spcPts val="145"/>
              </a:spcBef>
              <a:buNone/>
            </a:pPr>
            <a:r>
              <a:rPr lang="zh-CN" altLang="en-US" sz="13735" kern="0" spc="46341"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8.jpeg"/>
          <p:cNvPicPr>
            <a:picLocks noChangeAspect="1"/>
          </p:cNvPicPr>
          <p:nvPr/>
        </p:nvPicPr>
        <p:blipFill>
          <a:blip r:embed="rId1"/>
          <a:stretch>
            <a:fillRect/>
          </a:stretch>
        </p:blipFill>
        <p:spPr>
          <a:xfrm>
            <a:off x="925227" y="1727467"/>
            <a:ext cx="6715069" cy="331142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3311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微软雅黑" panose="020B0503020204020204" pitchFamily="34" charset="-122"/>
              </a:rPr>
              <a:t>能力进</a:t>
            </a:r>
            <a:r>
              <a:rPr lang="zh-CN" altLang="en-US" sz="2410" kern="0" dirty="0" smtClean="0">
                <a:solidFill>
                  <a:srgbClr val="000000"/>
                </a:solidFill>
                <a:latin typeface="Times New Roman" panose="02020603050405020304" pitchFamily="65" charset="-122"/>
                <a:ea typeface="微软雅黑" panose="020B0503020204020204" pitchFamily="34" charset="-122"/>
              </a:rPr>
              <a:t>阶</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四分之一粗糙圆弧轨道的半径为0.45 m,底端与水平轨道平滑相切。有一质量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为0.2 kg的物体(可视为质点)自最高点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从静止开始下滑到圆弧最低点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。然后沿水平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轨道前进0.4 m到达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点停止。设物体与轨道间的动摩擦因数为0.5(</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(1)物体到达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点时的速度大小;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(2)物体在圆弧轨道上克服摩擦力所做的功。</a:t>
            </a:r>
            <a:endParaRPr lang="zh-CN" altLang="en-US" dirty="0"/>
          </a:p>
          <a:p>
            <a:pPr marL="0" indent="0" eaLnBrk="0" latinLnBrk="1" hangingPunct="0">
              <a:lnSpc>
                <a:spcPct val="150000"/>
              </a:lnSpc>
              <a:spcBef>
                <a:spcPts val="145"/>
              </a:spcBef>
              <a:buNone/>
            </a:pPr>
            <a:r>
              <a:rPr lang="zh-CN" altLang="en-US" sz="9295" kern="0" spc="3383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9.jpeg"/>
          <p:cNvPicPr>
            <a:picLocks noChangeAspect="1"/>
          </p:cNvPicPr>
          <p:nvPr/>
        </p:nvPicPr>
        <p:blipFill>
          <a:blip r:embed="rId1"/>
          <a:stretch>
            <a:fillRect/>
          </a:stretch>
        </p:blipFill>
        <p:spPr>
          <a:xfrm>
            <a:off x="4226706" y="4288018"/>
            <a:ext cx="4147061" cy="1867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功和功率</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(1)2 m/s    (2)0.5 J</a:t>
            </a:r>
            <a:endParaRPr lang="zh-CN" altLang="en-US" dirty="0"/>
          </a:p>
        </p:txBody>
      </p:sp>
      <p:grpSp>
        <p:nvGrpSpPr>
          <p:cNvPr id="3" name="组合 2"/>
          <p:cNvGrpSpPr/>
          <p:nvPr/>
        </p:nvGrpSpPr>
        <p:grpSpPr>
          <a:xfrm>
            <a:off x="468000" y="1663087"/>
            <a:ext cx="11831400" cy="4257512"/>
            <a:chOff x="468000" y="1284381"/>
            <a:chExt cx="11831400" cy="4257512"/>
          </a:xfrm>
        </p:grpSpPr>
        <p:sp>
          <p:nvSpPr>
            <p:cNvPr id="4" name="TextBox 2"/>
            <p:cNvSpPr txBox="1"/>
            <p:nvPr/>
          </p:nvSpPr>
          <p:spPr>
            <a:xfrm>
              <a:off x="468000" y="1284381"/>
              <a:ext cx="11831400" cy="42575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(1)物体从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的过程中,由动能定理得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(2)解法一:物体从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的过程,由动能定理得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-0,解得摩擦力做的功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J,</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则克服摩擦力做的功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克服</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J。</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解法二:物体从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的过程,由动能定理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J,则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克服</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J。</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5" name="对象 4"/>
            <p:cNvGraphicFramePr>
              <a:graphicFrameLocks noChangeAspect="1"/>
            </p:cNvGraphicFramePr>
            <p:nvPr/>
          </p:nvGraphicFramePr>
          <p:xfrm>
            <a:off x="1658525" y="1885503"/>
            <a:ext cx="219075" cy="657225"/>
          </p:xfrm>
          <a:graphic>
            <a:graphicData uri="http://schemas.openxmlformats.org/presentationml/2006/ole">
              <mc:AlternateContent xmlns:mc="http://schemas.openxmlformats.org/markup-compatibility/2006">
                <mc:Choice xmlns:v="urn:schemas-microsoft-com:vml" Requires="v">
                  <p:oleObj spid="_x0000_s14337" name="Equation" r:id="rId1" imgW="5791200" imgH="17373600" progId="">
                    <p:embed/>
                  </p:oleObj>
                </mc:Choice>
                <mc:Fallback>
                  <p:oleObj name="Equation" r:id="rId1" imgW="5791200" imgH="17373600" progId="">
                    <p:embed/>
                    <p:pic>
                      <p:nvPicPr>
                        <p:cNvPr id="0" name="图片 14336"/>
                        <p:cNvPicPr>
                          <a:picLocks noChangeAspect="1"/>
                        </p:cNvPicPr>
                        <p:nvPr/>
                      </p:nvPicPr>
                      <p:blipFill>
                        <a:blip r:embed="rId2"/>
                        <a:stretch>
                          <a:fillRect/>
                        </a:stretch>
                      </p:blipFill>
                      <p:spPr>
                        <a:xfrm>
                          <a:off x="1658525" y="188550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87054" y="2028638"/>
            <a:ext cx="266699" cy="381000"/>
          </p:xfrm>
          <a:graphic>
            <a:graphicData uri="http://schemas.openxmlformats.org/presentationml/2006/ole">
              <mc:AlternateContent xmlns:mc="http://schemas.openxmlformats.org/markup-compatibility/2006">
                <mc:Choice xmlns:v="urn:schemas-microsoft-com:vml" Requires="v">
                  <p:oleObj spid="_x0000_s14338" name="Equation" r:id="rId3" imgW="7010400" imgH="10058400" progId="">
                    <p:embed/>
                  </p:oleObj>
                </mc:Choice>
                <mc:Fallback>
                  <p:oleObj name="Equation" r:id="rId3" imgW="7010400" imgH="10058400" progId="">
                    <p:embed/>
                    <p:pic>
                      <p:nvPicPr>
                        <p:cNvPr id="0" name="图片 14337"/>
                        <p:cNvPicPr>
                          <a:picLocks noChangeAspect="1"/>
                        </p:cNvPicPr>
                        <p:nvPr/>
                      </p:nvPicPr>
                      <p:blipFill>
                        <a:blip r:embed="rId4"/>
                        <a:stretch>
                          <a:fillRect/>
                        </a:stretch>
                      </p:blipFill>
                      <p:spPr>
                        <a:xfrm>
                          <a:off x="2087054" y="2028638"/>
                          <a:ext cx="266699"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58286" y="3179636"/>
            <a:ext cx="219075" cy="657225"/>
          </p:xfrm>
          <a:graphic>
            <a:graphicData uri="http://schemas.openxmlformats.org/presentationml/2006/ole">
              <mc:AlternateContent xmlns:mc="http://schemas.openxmlformats.org/markup-compatibility/2006">
                <mc:Choice xmlns:v="urn:schemas-microsoft-com:vml" Requires="v">
                  <p:oleObj spid="_x0000_s14339" name="Equation" r:id="rId5" imgW="5791200" imgH="17373600" progId="">
                    <p:embed/>
                  </p:oleObj>
                </mc:Choice>
                <mc:Fallback>
                  <p:oleObj name="Equation" r:id="rId5" imgW="5791200" imgH="17373600" progId="">
                    <p:embed/>
                    <p:pic>
                      <p:nvPicPr>
                        <p:cNvPr id="0" name="图片 14338"/>
                        <p:cNvPicPr>
                          <a:picLocks noChangeAspect="1"/>
                        </p:cNvPicPr>
                        <p:nvPr/>
                      </p:nvPicPr>
                      <p:blipFill>
                        <a:blip r:embed="rId6"/>
                        <a:stretch>
                          <a:fillRect/>
                        </a:stretch>
                      </p:blipFill>
                      <p:spPr>
                        <a:xfrm>
                          <a:off x="1658286" y="317963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086815" y="3322771"/>
            <a:ext cx="266699" cy="380999"/>
          </p:xfrm>
          <a:graphic>
            <a:graphicData uri="http://schemas.openxmlformats.org/presentationml/2006/ole">
              <mc:AlternateContent xmlns:mc="http://schemas.openxmlformats.org/markup-compatibility/2006">
                <mc:Choice xmlns:v="urn:schemas-microsoft-com:vml" Requires="v">
                  <p:oleObj spid="_x0000_s14340" name="Equation" r:id="rId7" imgW="7010400" imgH="10058400" progId="">
                    <p:embed/>
                  </p:oleObj>
                </mc:Choice>
                <mc:Fallback>
                  <p:oleObj name="Equation" r:id="rId7" imgW="7010400" imgH="10058400" progId="">
                    <p:embed/>
                    <p:pic>
                      <p:nvPicPr>
                        <p:cNvPr id="0" name="图片 14339"/>
                        <p:cNvPicPr>
                          <a:picLocks noChangeAspect="1"/>
                        </p:cNvPicPr>
                        <p:nvPr/>
                      </p:nvPicPr>
                      <p:blipFill>
                        <a:blip r:embed="rId8"/>
                        <a:stretch>
                          <a:fillRect/>
                        </a:stretch>
                      </p:blipFill>
                      <p:spPr>
                        <a:xfrm>
                          <a:off x="2086815" y="3322771"/>
                          <a:ext cx="266699" cy="380999"/>
                        </a:xfrm>
                        <a:prstGeom prst="rect">
                          <a:avLst/>
                        </a:prstGeom>
                        <a:noFill/>
                        <a:ln w="9525">
                          <a:noFill/>
                        </a:ln>
                      </p:spPr>
                    </p:pic>
                  </p:oleObj>
                </mc:Fallback>
              </mc:AlternateContent>
            </a:graphicData>
          </a:graphic>
        </p:graphicFrame>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046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(对“</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”的运用)如图所示,在倾角为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的斜面顶端有一压缩的弹簧,弹簧将一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个小球弹射出去,若小球从斜面水平抛出的初动能为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,小球落到斜面上的动能为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不计空气阻力,下列结论正确的是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780" kern="0" spc="2022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610" kern="0" spc="47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610" kern="0" spc="4713"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30.jpeg"/>
          <p:cNvPicPr>
            <a:picLocks noChangeAspect="1"/>
          </p:cNvPicPr>
          <p:nvPr/>
        </p:nvPicPr>
        <p:blipFill>
          <a:blip r:embed="rId1"/>
          <a:stretch>
            <a:fillRect/>
          </a:stretch>
        </p:blipFill>
        <p:spPr>
          <a:xfrm>
            <a:off x="4369582" y="2348699"/>
            <a:ext cx="3429000" cy="1733549"/>
          </a:xfrm>
          <a:prstGeom prst="rect">
            <a:avLst/>
          </a:prstGeom>
        </p:spPr>
      </p:pic>
      <p:graphicFrame>
        <p:nvGraphicFramePr>
          <p:cNvPr id="5" name="对象 4"/>
          <p:cNvGraphicFramePr>
            <a:graphicFrameLocks noChangeAspect="1"/>
          </p:cNvGraphicFramePr>
          <p:nvPr/>
        </p:nvGraphicFramePr>
        <p:xfrm>
          <a:off x="1534965" y="4206087"/>
          <a:ext cx="1057275" cy="809625"/>
        </p:xfrm>
        <a:graphic>
          <a:graphicData uri="http://schemas.openxmlformats.org/presentationml/2006/ole">
            <mc:AlternateContent xmlns:mc="http://schemas.openxmlformats.org/markup-compatibility/2006">
              <mc:Choice xmlns:v="urn:schemas-microsoft-com:vml" Requires="v">
                <p:oleObj spid="_x0000_s15361" name="Equation" r:id="rId2" imgW="28041600" imgH="21336000" progId="">
                  <p:embed/>
                </p:oleObj>
              </mc:Choice>
              <mc:Fallback>
                <p:oleObj name="Equation" r:id="rId2" imgW="28041600" imgH="21336000" progId="">
                  <p:embed/>
                  <p:pic>
                    <p:nvPicPr>
                      <p:cNvPr id="0" name="图片 15360"/>
                      <p:cNvPicPr>
                        <a:picLocks noChangeAspect="1"/>
                      </p:cNvPicPr>
                      <p:nvPr/>
                    </p:nvPicPr>
                    <p:blipFill>
                      <a:blip r:embed="rId3"/>
                      <a:stretch>
                        <a:fillRect/>
                      </a:stretch>
                    </p:blipFill>
                    <p:spPr>
                      <a:xfrm>
                        <a:off x="1534965" y="4206087"/>
                        <a:ext cx="1057275" cy="8096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866322" y="4206087"/>
          <a:ext cx="1057275" cy="809625"/>
        </p:xfrm>
        <a:graphic>
          <a:graphicData uri="http://schemas.openxmlformats.org/presentationml/2006/ole">
            <mc:AlternateContent xmlns:mc="http://schemas.openxmlformats.org/markup-compatibility/2006">
              <mc:Choice xmlns:v="urn:schemas-microsoft-com:vml" Requires="v">
                <p:oleObj spid="_x0000_s15362" name="Equation" r:id="rId4" imgW="28041600" imgH="21336000" progId="">
                  <p:embed/>
                </p:oleObj>
              </mc:Choice>
              <mc:Fallback>
                <p:oleObj name="Equation" r:id="rId4" imgW="28041600" imgH="21336000" progId="">
                  <p:embed/>
                  <p:pic>
                    <p:nvPicPr>
                      <p:cNvPr id="0" name="图片 15361"/>
                      <p:cNvPicPr>
                        <a:picLocks noChangeAspect="1"/>
                      </p:cNvPicPr>
                      <p:nvPr/>
                    </p:nvPicPr>
                    <p:blipFill>
                      <a:blip r:embed="rId5"/>
                      <a:stretch>
                        <a:fillRect/>
                      </a:stretch>
                    </p:blipFill>
                    <p:spPr>
                      <a:xfrm>
                        <a:off x="4866322" y="4206087"/>
                        <a:ext cx="1057275" cy="809625"/>
                      </a:xfrm>
                      <a:prstGeom prst="rect">
                        <a:avLst/>
                      </a:prstGeom>
                      <a:noFill/>
                      <a:ln w="9525">
                        <a:noFill/>
                      </a:ln>
                    </p:spPr>
                  </p:pic>
                </p:oleObj>
              </mc:Fallback>
            </mc:AlternateContent>
          </a:graphicData>
        </a:graphic>
      </p:graphicFrame>
      <p:sp>
        <p:nvSpPr>
          <p:cNvPr id="7" name="TextBox 2"/>
          <p:cNvSpPr txBox="1"/>
          <p:nvPr/>
        </p:nvSpPr>
        <p:spPr>
          <a:xfrm>
            <a:off x="468000" y="5087410"/>
            <a:ext cx="11831400" cy="821315"/>
          </a:xfrm>
          <a:prstGeom prst="rect">
            <a:avLst/>
          </a:prstGeom>
          <a:noFill/>
        </p:spPr>
        <p:txBody>
          <a:bodyPr wrap="square" lIns="0" tIns="0" rIns="0" bIns="0" rtlCol="0">
            <a:spAutoFit/>
          </a:bodyPr>
          <a:lstStyle/>
          <a:p>
            <a:pPr marL="0" indent="0" eaLnBrk="0" latinLnBrk="1" hangingPunct="0">
              <a:lnSpc>
                <a:spcPct val="150000"/>
              </a:lnSpc>
              <a:spcBef>
                <a:spcPts val="2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560" kern="0" spc="476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560" kern="0" spc="476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1518082" y="5206219"/>
          <a:ext cx="1057275" cy="809625"/>
        </p:xfrm>
        <a:graphic>
          <a:graphicData uri="http://schemas.openxmlformats.org/presentationml/2006/ole">
            <mc:AlternateContent xmlns:mc="http://schemas.openxmlformats.org/markup-compatibility/2006">
              <mc:Choice xmlns:v="urn:schemas-microsoft-com:vml" Requires="v">
                <p:oleObj spid="_x0000_s15363" name="Equation" r:id="rId6" imgW="28041600" imgH="21336000" progId="">
                  <p:embed/>
                </p:oleObj>
              </mc:Choice>
              <mc:Fallback>
                <p:oleObj name="Equation" r:id="rId6" imgW="28041600" imgH="21336000" progId="">
                  <p:embed/>
                  <p:pic>
                    <p:nvPicPr>
                      <p:cNvPr id="0" name="图片 15362"/>
                      <p:cNvPicPr>
                        <a:picLocks noChangeAspect="1"/>
                      </p:cNvPicPr>
                      <p:nvPr/>
                    </p:nvPicPr>
                    <p:blipFill>
                      <a:blip r:embed="rId7"/>
                      <a:stretch>
                        <a:fillRect/>
                      </a:stretch>
                    </p:blipFill>
                    <p:spPr>
                      <a:xfrm>
                        <a:off x="1518082" y="5206219"/>
                        <a:ext cx="1057275" cy="8096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866322" y="5206219"/>
          <a:ext cx="1057275" cy="809625"/>
        </p:xfrm>
        <a:graphic>
          <a:graphicData uri="http://schemas.openxmlformats.org/presentationml/2006/ole">
            <mc:AlternateContent xmlns:mc="http://schemas.openxmlformats.org/markup-compatibility/2006">
              <mc:Choice xmlns:v="urn:schemas-microsoft-com:vml" Requires="v">
                <p:oleObj spid="_x0000_s15364" name="Equation" r:id="rId8" imgW="28041600" imgH="21336000" progId="">
                  <p:embed/>
                </p:oleObj>
              </mc:Choice>
              <mc:Fallback>
                <p:oleObj name="Equation" r:id="rId8" imgW="28041600" imgH="21336000" progId="">
                  <p:embed/>
                  <p:pic>
                    <p:nvPicPr>
                      <p:cNvPr id="0" name="图片 15363"/>
                      <p:cNvPicPr>
                        <a:picLocks noChangeAspect="1"/>
                      </p:cNvPicPr>
                      <p:nvPr/>
                    </p:nvPicPr>
                    <p:blipFill>
                      <a:blip r:embed="rId9"/>
                      <a:stretch>
                        <a:fillRect/>
                      </a:stretch>
                    </p:blipFill>
                    <p:spPr>
                      <a:xfrm>
                        <a:off x="4866322" y="5206219"/>
                        <a:ext cx="1057275" cy="809625"/>
                      </a:xfrm>
                      <a:prstGeom prst="rect">
                        <a:avLst/>
                      </a:prstGeom>
                      <a:noFill/>
                      <a:ln w="9525">
                        <a:noFill/>
                      </a:ln>
                    </p:spPr>
                  </p:pic>
                </p:oleObj>
              </mc:Fallback>
            </mc:AlternateContent>
          </a:graphicData>
        </a:graphic>
      </p:graphicFrame>
      <p:sp>
        <p:nvSpPr>
          <p:cNvPr id="10" name="文本框 8"/>
          <p:cNvSpPr txBox="1"/>
          <p:nvPr/>
        </p:nvSpPr>
        <p:spPr>
          <a:xfrm>
            <a:off x="5298276"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0420" y="1227207"/>
            <a:ext cx="11831400" cy="26713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根据题意,设小球落在斜面上时速度为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,竖直分速度为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065" kern="0" spc="-4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270" kern="0" spc="-2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初动能</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,落到斜面上时的动能</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70" kern="0" spc="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970" kern="0" spc="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。设小球落</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在斜面上时,速度与水平方向夹角为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5" kern="0" spc="-88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3610" kern="0" spc="47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47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0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记平抛运动推论),</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541524" y="1340797"/>
          <a:ext cx="257175" cy="381000"/>
        </p:xfrm>
        <a:graphic>
          <a:graphicData uri="http://schemas.openxmlformats.org/presentationml/2006/ole">
            <mc:AlternateContent xmlns:mc="http://schemas.openxmlformats.org/markup-compatibility/2006">
              <mc:Choice xmlns:v="urn:schemas-microsoft-com:vml" Requires="v">
                <p:oleObj spid="_x0000_s16385" name="Equation" r:id="rId1" imgW="6705600" imgH="10058400" progId="">
                  <p:embed/>
                </p:oleObj>
              </mc:Choice>
              <mc:Fallback>
                <p:oleObj name="Equation" r:id="rId1" imgW="6705600" imgH="10058400" progId="">
                  <p:embed/>
                  <p:pic>
                    <p:nvPicPr>
                      <p:cNvPr id="0" name="图片 16384"/>
                      <p:cNvPicPr>
                        <a:picLocks noChangeAspect="1"/>
                      </p:cNvPicPr>
                      <p:nvPr/>
                    </p:nvPicPr>
                    <p:blipFill>
                      <a:blip r:embed="rId2"/>
                      <a:stretch>
                        <a:fillRect/>
                      </a:stretch>
                    </p:blipFill>
                    <p:spPr>
                      <a:xfrm>
                        <a:off x="9541524" y="1340797"/>
                        <a:ext cx="257175"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971272" y="1341095"/>
          <a:ext cx="257175" cy="419100"/>
        </p:xfrm>
        <a:graphic>
          <a:graphicData uri="http://schemas.openxmlformats.org/presentationml/2006/ole">
            <mc:AlternateContent xmlns:mc="http://schemas.openxmlformats.org/markup-compatibility/2006">
              <mc:Choice xmlns:v="urn:schemas-microsoft-com:vml" Requires="v">
                <p:oleObj spid="_x0000_s16386" name="Equation" r:id="rId3" imgW="6705600" imgH="10972800" progId="">
                  <p:embed/>
                </p:oleObj>
              </mc:Choice>
              <mc:Fallback>
                <p:oleObj name="Equation" r:id="rId3" imgW="6705600" imgH="10972800" progId="">
                  <p:embed/>
                  <p:pic>
                    <p:nvPicPr>
                      <p:cNvPr id="0" name="图片 16385"/>
                      <p:cNvPicPr>
                        <a:picLocks noChangeAspect="1"/>
                      </p:cNvPicPr>
                      <p:nvPr/>
                    </p:nvPicPr>
                    <p:blipFill>
                      <a:blip r:embed="rId4"/>
                      <a:stretch>
                        <a:fillRect/>
                      </a:stretch>
                    </p:blipFill>
                    <p:spPr>
                      <a:xfrm>
                        <a:off x="9971272" y="1341095"/>
                        <a:ext cx="257175" cy="4191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719486" y="1868683"/>
          <a:ext cx="219075" cy="657224"/>
        </p:xfrm>
        <a:graphic>
          <a:graphicData uri="http://schemas.openxmlformats.org/presentationml/2006/ole">
            <mc:AlternateContent xmlns:mc="http://schemas.openxmlformats.org/markup-compatibility/2006">
              <mc:Choice xmlns:v="urn:schemas-microsoft-com:vml" Requires="v">
                <p:oleObj spid="_x0000_s16387" name="Equation" r:id="rId5" imgW="5791200" imgH="17373600" progId="">
                  <p:embed/>
                </p:oleObj>
              </mc:Choice>
              <mc:Fallback>
                <p:oleObj name="Equation" r:id="rId5" imgW="5791200" imgH="17373600" progId="">
                  <p:embed/>
                  <p:pic>
                    <p:nvPicPr>
                      <p:cNvPr id="0" name="图片 16386"/>
                      <p:cNvPicPr>
                        <a:picLocks noChangeAspect="1"/>
                      </p:cNvPicPr>
                      <p:nvPr/>
                    </p:nvPicPr>
                    <p:blipFill>
                      <a:blip r:embed="rId6"/>
                      <a:stretch>
                        <a:fillRect/>
                      </a:stretch>
                    </p:blipFill>
                    <p:spPr>
                      <a:xfrm>
                        <a:off x="1719486" y="1868683"/>
                        <a:ext cx="219075"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122730" y="2011819"/>
          <a:ext cx="257174" cy="381000"/>
        </p:xfrm>
        <a:graphic>
          <a:graphicData uri="http://schemas.openxmlformats.org/presentationml/2006/ole">
            <mc:AlternateContent xmlns:mc="http://schemas.openxmlformats.org/markup-compatibility/2006">
              <mc:Choice xmlns:v="urn:schemas-microsoft-com:vml" Requires="v">
                <p:oleObj spid="_x0000_s16388" name="Equation" r:id="rId7" imgW="6705600" imgH="10058400" progId="">
                  <p:embed/>
                </p:oleObj>
              </mc:Choice>
              <mc:Fallback>
                <p:oleObj name="Equation" r:id="rId7" imgW="6705600" imgH="10058400" progId="">
                  <p:embed/>
                  <p:pic>
                    <p:nvPicPr>
                      <p:cNvPr id="0" name="图片 16387"/>
                      <p:cNvPicPr>
                        <a:picLocks noChangeAspect="1"/>
                      </p:cNvPicPr>
                      <p:nvPr/>
                    </p:nvPicPr>
                    <p:blipFill>
                      <a:blip r:embed="rId8"/>
                      <a:stretch>
                        <a:fillRect/>
                      </a:stretch>
                    </p:blipFill>
                    <p:spPr>
                      <a:xfrm>
                        <a:off x="2122730" y="2011819"/>
                        <a:ext cx="257174"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671681" y="1868683"/>
          <a:ext cx="219075" cy="657225"/>
        </p:xfrm>
        <a:graphic>
          <a:graphicData uri="http://schemas.openxmlformats.org/presentationml/2006/ole">
            <mc:AlternateContent xmlns:mc="http://schemas.openxmlformats.org/markup-compatibility/2006">
              <mc:Choice xmlns:v="urn:schemas-microsoft-com:vml" Requires="v">
                <p:oleObj spid="_x0000_s16389" name="Equation" r:id="rId9" imgW="5791200" imgH="17373600" progId="">
                  <p:embed/>
                </p:oleObj>
              </mc:Choice>
              <mc:Fallback>
                <p:oleObj name="Equation" r:id="rId9" imgW="5791200" imgH="17373600" progId="">
                  <p:embed/>
                  <p:pic>
                    <p:nvPicPr>
                      <p:cNvPr id="0" name="图片 16388"/>
                      <p:cNvPicPr>
                        <a:picLocks noChangeAspect="1"/>
                      </p:cNvPicPr>
                      <p:nvPr/>
                    </p:nvPicPr>
                    <p:blipFill>
                      <a:blip r:embed="rId10"/>
                      <a:stretch>
                        <a:fillRect/>
                      </a:stretch>
                    </p:blipFill>
                    <p:spPr>
                      <a:xfrm>
                        <a:off x="5671681" y="1868683"/>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483923" y="1868683"/>
          <a:ext cx="219075" cy="657225"/>
        </p:xfrm>
        <a:graphic>
          <a:graphicData uri="http://schemas.openxmlformats.org/presentationml/2006/ole">
            <mc:AlternateContent xmlns:mc="http://schemas.openxmlformats.org/markup-compatibility/2006">
              <mc:Choice xmlns:v="urn:schemas-microsoft-com:vml" Requires="v">
                <p:oleObj spid="_x0000_s16390" name="Equation" r:id="rId11" imgW="5791200" imgH="17373600" progId="">
                  <p:embed/>
                </p:oleObj>
              </mc:Choice>
              <mc:Fallback>
                <p:oleObj name="Equation" r:id="rId11" imgW="5791200" imgH="17373600" progId="">
                  <p:embed/>
                  <p:pic>
                    <p:nvPicPr>
                      <p:cNvPr id="0" name="图片 16389"/>
                      <p:cNvPicPr>
                        <a:picLocks noChangeAspect="1"/>
                      </p:cNvPicPr>
                      <p:nvPr/>
                    </p:nvPicPr>
                    <p:blipFill>
                      <a:blip r:embed="rId12"/>
                      <a:stretch>
                        <a:fillRect/>
                      </a:stretch>
                    </p:blipFill>
                    <p:spPr>
                      <a:xfrm>
                        <a:off x="6483923" y="1868683"/>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014353" y="2011819"/>
          <a:ext cx="257175" cy="381000"/>
        </p:xfrm>
        <a:graphic>
          <a:graphicData uri="http://schemas.openxmlformats.org/presentationml/2006/ole">
            <mc:AlternateContent xmlns:mc="http://schemas.openxmlformats.org/markup-compatibility/2006">
              <mc:Choice xmlns:v="urn:schemas-microsoft-com:vml" Requires="v">
                <p:oleObj spid="_x0000_s16391" name="Equation" r:id="rId13" imgW="6705600" imgH="10058400" progId="">
                  <p:embed/>
                </p:oleObj>
              </mc:Choice>
              <mc:Fallback>
                <p:oleObj name="Equation" r:id="rId13" imgW="6705600" imgH="10058400" progId="">
                  <p:embed/>
                  <p:pic>
                    <p:nvPicPr>
                      <p:cNvPr id="0" name="图片 16390"/>
                      <p:cNvPicPr>
                        <a:picLocks noChangeAspect="1"/>
                      </p:cNvPicPr>
                      <p:nvPr/>
                    </p:nvPicPr>
                    <p:blipFill>
                      <a:blip r:embed="rId14"/>
                      <a:stretch>
                        <a:fillRect/>
                      </a:stretch>
                    </p:blipFill>
                    <p:spPr>
                      <a:xfrm>
                        <a:off x="7014353" y="2011819"/>
                        <a:ext cx="257175" cy="381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444102" y="2012116"/>
          <a:ext cx="257175" cy="419100"/>
        </p:xfrm>
        <a:graphic>
          <a:graphicData uri="http://schemas.openxmlformats.org/presentationml/2006/ole">
            <mc:AlternateContent xmlns:mc="http://schemas.openxmlformats.org/markup-compatibility/2006">
              <mc:Choice xmlns:v="urn:schemas-microsoft-com:vml" Requires="v">
                <p:oleObj spid="_x0000_s16392" name="Equation" r:id="rId15" imgW="6705600" imgH="10972800" progId="">
                  <p:embed/>
                </p:oleObj>
              </mc:Choice>
              <mc:Fallback>
                <p:oleObj name="Equation" r:id="rId15" imgW="6705600" imgH="10972800" progId="">
                  <p:embed/>
                  <p:pic>
                    <p:nvPicPr>
                      <p:cNvPr id="0" name="图片 16391"/>
                      <p:cNvPicPr>
                        <a:picLocks noChangeAspect="1"/>
                      </p:cNvPicPr>
                      <p:nvPr/>
                    </p:nvPicPr>
                    <p:blipFill>
                      <a:blip r:embed="rId16"/>
                      <a:stretch>
                        <a:fillRect/>
                      </a:stretch>
                    </p:blipFill>
                    <p:spPr>
                      <a:xfrm>
                        <a:off x="7444102" y="2012116"/>
                        <a:ext cx="257175" cy="4191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292985" y="1868683"/>
          <a:ext cx="219075" cy="657225"/>
        </p:xfrm>
        <a:graphic>
          <a:graphicData uri="http://schemas.openxmlformats.org/presentationml/2006/ole">
            <mc:AlternateContent xmlns:mc="http://schemas.openxmlformats.org/markup-compatibility/2006">
              <mc:Choice xmlns:v="urn:schemas-microsoft-com:vml" Requires="v">
                <p:oleObj spid="_x0000_s16393" name="Equation" r:id="rId17" imgW="5791200" imgH="17373600" progId="">
                  <p:embed/>
                </p:oleObj>
              </mc:Choice>
              <mc:Fallback>
                <p:oleObj name="Equation" r:id="rId17" imgW="5791200" imgH="17373600" progId="">
                  <p:embed/>
                  <p:pic>
                    <p:nvPicPr>
                      <p:cNvPr id="0" name="图片 16392"/>
                      <p:cNvPicPr>
                        <a:picLocks noChangeAspect="1"/>
                      </p:cNvPicPr>
                      <p:nvPr/>
                    </p:nvPicPr>
                    <p:blipFill>
                      <a:blip r:embed="rId18"/>
                      <a:stretch>
                        <a:fillRect/>
                      </a:stretch>
                    </p:blipFill>
                    <p:spPr>
                      <a:xfrm>
                        <a:off x="9292985" y="1868683"/>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721514" y="2012116"/>
          <a:ext cx="257175" cy="419100"/>
        </p:xfrm>
        <a:graphic>
          <a:graphicData uri="http://schemas.openxmlformats.org/presentationml/2006/ole">
            <mc:AlternateContent xmlns:mc="http://schemas.openxmlformats.org/markup-compatibility/2006">
              <mc:Choice xmlns:v="urn:schemas-microsoft-com:vml" Requires="v">
                <p:oleObj spid="_x0000_s16394" name="Equation" r:id="rId19" imgW="6705600" imgH="10972800" progId="">
                  <p:embed/>
                </p:oleObj>
              </mc:Choice>
              <mc:Fallback>
                <p:oleObj name="Equation" r:id="rId19" imgW="6705600" imgH="10972800" progId="">
                  <p:embed/>
                  <p:pic>
                    <p:nvPicPr>
                      <p:cNvPr id="0" name="图片 16393"/>
                      <p:cNvPicPr>
                        <a:picLocks noChangeAspect="1"/>
                      </p:cNvPicPr>
                      <p:nvPr/>
                    </p:nvPicPr>
                    <p:blipFill>
                      <a:blip r:embed="rId20"/>
                      <a:stretch>
                        <a:fillRect/>
                      </a:stretch>
                    </p:blipFill>
                    <p:spPr>
                      <a:xfrm>
                        <a:off x="9721514" y="2012116"/>
                        <a:ext cx="257175" cy="4191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640972" y="2635196"/>
          <a:ext cx="219075" cy="657225"/>
        </p:xfrm>
        <a:graphic>
          <a:graphicData uri="http://schemas.openxmlformats.org/presentationml/2006/ole">
            <mc:AlternateContent xmlns:mc="http://schemas.openxmlformats.org/markup-compatibility/2006">
              <mc:Choice xmlns:v="urn:schemas-microsoft-com:vml" Requires="v">
                <p:oleObj spid="_x0000_s16395" name="Equation" r:id="rId21" imgW="5791200" imgH="17373600" progId="">
                  <p:embed/>
                </p:oleObj>
              </mc:Choice>
              <mc:Fallback>
                <p:oleObj name="Equation" r:id="rId21" imgW="5791200" imgH="17373600" progId="">
                  <p:embed/>
                  <p:pic>
                    <p:nvPicPr>
                      <p:cNvPr id="0" name="图片 16394"/>
                      <p:cNvPicPr>
                        <a:picLocks noChangeAspect="1"/>
                      </p:cNvPicPr>
                      <p:nvPr/>
                    </p:nvPicPr>
                    <p:blipFill>
                      <a:blip r:embed="rId22"/>
                      <a:stretch>
                        <a:fillRect/>
                      </a:stretch>
                    </p:blipFill>
                    <p:spPr>
                      <a:xfrm>
                        <a:off x="6640972" y="2635196"/>
                        <a:ext cx="2190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7755107" y="2635196"/>
          <a:ext cx="219075" cy="657225"/>
        </p:xfrm>
        <a:graphic>
          <a:graphicData uri="http://schemas.openxmlformats.org/presentationml/2006/ole">
            <mc:AlternateContent xmlns:mc="http://schemas.openxmlformats.org/markup-compatibility/2006">
              <mc:Choice xmlns:v="urn:schemas-microsoft-com:vml" Requires="v">
                <p:oleObj spid="_x0000_s16396" name="Equation" r:id="rId23" imgW="5791200" imgH="17373600" progId="">
                  <p:embed/>
                </p:oleObj>
              </mc:Choice>
              <mc:Fallback>
                <p:oleObj name="Equation" r:id="rId23" imgW="5791200" imgH="17373600" progId="">
                  <p:embed/>
                  <p:pic>
                    <p:nvPicPr>
                      <p:cNvPr id="0" name="图片 16395"/>
                      <p:cNvPicPr>
                        <a:picLocks noChangeAspect="1"/>
                      </p:cNvPicPr>
                      <p:nvPr/>
                    </p:nvPicPr>
                    <p:blipFill>
                      <a:blip r:embed="rId24"/>
                      <a:stretch>
                        <a:fillRect/>
                      </a:stretch>
                    </p:blipFill>
                    <p:spPr>
                      <a:xfrm>
                        <a:off x="7755107" y="2635196"/>
                        <a:ext cx="219075" cy="6572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8150072" y="2615700"/>
          <a:ext cx="314324" cy="752474"/>
        </p:xfrm>
        <a:graphic>
          <a:graphicData uri="http://schemas.openxmlformats.org/presentationml/2006/ole">
            <mc:AlternateContent xmlns:mc="http://schemas.openxmlformats.org/markup-compatibility/2006">
              <mc:Choice xmlns:v="urn:schemas-microsoft-com:vml" Requires="v">
                <p:oleObj spid="_x0000_s16397" name="Equation" r:id="rId25" imgW="8229600" imgH="19812000" progId="">
                  <p:embed/>
                </p:oleObj>
              </mc:Choice>
              <mc:Fallback>
                <p:oleObj name="Equation" r:id="rId25" imgW="8229600" imgH="19812000" progId="">
                  <p:embed/>
                  <p:pic>
                    <p:nvPicPr>
                      <p:cNvPr id="0" name="图片 16396"/>
                      <p:cNvPicPr>
                        <a:picLocks noChangeAspect="1"/>
                      </p:cNvPicPr>
                      <p:nvPr/>
                    </p:nvPicPr>
                    <p:blipFill>
                      <a:blip r:embed="rId26"/>
                      <a:stretch>
                        <a:fillRect/>
                      </a:stretch>
                    </p:blipFill>
                    <p:spPr>
                      <a:xfrm>
                        <a:off x="8150072" y="2615700"/>
                        <a:ext cx="314324" cy="75247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8636970" y="2635196"/>
          <a:ext cx="219075" cy="657225"/>
        </p:xfrm>
        <a:graphic>
          <a:graphicData uri="http://schemas.openxmlformats.org/presentationml/2006/ole">
            <mc:AlternateContent xmlns:mc="http://schemas.openxmlformats.org/markup-compatibility/2006">
              <mc:Choice xmlns:v="urn:schemas-microsoft-com:vml" Requires="v">
                <p:oleObj spid="_x0000_s16398" name="Equation" r:id="rId27" imgW="5791200" imgH="17373600" progId="">
                  <p:embed/>
                </p:oleObj>
              </mc:Choice>
              <mc:Fallback>
                <p:oleObj name="Equation" r:id="rId27" imgW="5791200" imgH="17373600" progId="">
                  <p:embed/>
                  <p:pic>
                    <p:nvPicPr>
                      <p:cNvPr id="0" name="图片 16397"/>
                      <p:cNvPicPr>
                        <a:picLocks noChangeAspect="1"/>
                      </p:cNvPicPr>
                      <p:nvPr/>
                    </p:nvPicPr>
                    <p:blipFill>
                      <a:blip r:embed="rId28"/>
                      <a:stretch>
                        <a:fillRect/>
                      </a:stretch>
                    </p:blipFill>
                    <p:spPr>
                      <a:xfrm>
                        <a:off x="8636970" y="2635196"/>
                        <a:ext cx="219075" cy="657225"/>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8856045" y="2579274"/>
          <a:ext cx="1057275" cy="809624"/>
        </p:xfrm>
        <a:graphic>
          <a:graphicData uri="http://schemas.openxmlformats.org/presentationml/2006/ole">
            <mc:AlternateContent xmlns:mc="http://schemas.openxmlformats.org/markup-compatibility/2006">
              <mc:Choice xmlns:v="urn:schemas-microsoft-com:vml" Requires="v">
                <p:oleObj spid="_x0000_s16399" name="Equation" r:id="rId29" imgW="28041600" imgH="21336000" progId="">
                  <p:embed/>
                </p:oleObj>
              </mc:Choice>
              <mc:Fallback>
                <p:oleObj name="Equation" r:id="rId29" imgW="28041600" imgH="21336000" progId="">
                  <p:embed/>
                  <p:pic>
                    <p:nvPicPr>
                      <p:cNvPr id="0" name="图片 16398"/>
                      <p:cNvPicPr>
                        <a:picLocks noChangeAspect="1"/>
                      </p:cNvPicPr>
                      <p:nvPr/>
                    </p:nvPicPr>
                    <p:blipFill>
                      <a:blip r:embed="rId30"/>
                      <a:stretch>
                        <a:fillRect/>
                      </a:stretch>
                    </p:blipFill>
                    <p:spPr>
                      <a:xfrm>
                        <a:off x="8856045" y="2579274"/>
                        <a:ext cx="1057275" cy="809624"/>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10085893" y="2579274"/>
          <a:ext cx="1057274" cy="809624"/>
        </p:xfrm>
        <a:graphic>
          <a:graphicData uri="http://schemas.openxmlformats.org/presentationml/2006/ole">
            <mc:AlternateContent xmlns:mc="http://schemas.openxmlformats.org/markup-compatibility/2006">
              <mc:Choice xmlns:v="urn:schemas-microsoft-com:vml" Requires="v">
                <p:oleObj spid="_x0000_s16400" name="Equation" r:id="rId31" imgW="28041600" imgH="21336000" progId="">
                  <p:embed/>
                </p:oleObj>
              </mc:Choice>
              <mc:Fallback>
                <p:oleObj name="Equation" r:id="rId31" imgW="28041600" imgH="21336000" progId="">
                  <p:embed/>
                  <p:pic>
                    <p:nvPicPr>
                      <p:cNvPr id="0" name="图片 16399"/>
                      <p:cNvPicPr>
                        <a:picLocks noChangeAspect="1"/>
                      </p:cNvPicPr>
                      <p:nvPr/>
                    </p:nvPicPr>
                    <p:blipFill>
                      <a:blip r:embed="rId32"/>
                      <a:stretch>
                        <a:fillRect/>
                      </a:stretch>
                    </p:blipFill>
                    <p:spPr>
                      <a:xfrm>
                        <a:off x="10085893" y="2579274"/>
                        <a:ext cx="1057274" cy="809624"/>
                      </a:xfrm>
                      <a:prstGeom prst="rect">
                        <a:avLst/>
                      </a:prstGeom>
                      <a:noFill/>
                      <a:ln w="9525">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(瞬时力做功)如图所示,篮球以与水平面成45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的倾角准确落入篮筐,假设运动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员投篮时在空中的速度恰好为零且投球点和篮筐正好在同一水平面上,投球点到篮筐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的水平距离为5 m。篮球质量约600 g,不考虑空气阻力,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。根据以上数据,下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列说法正确的是(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.篮球投出后到达的最高点距篮筐的竖直距离为2.5 m</a:t>
            </a:r>
            <a:endParaRPr lang="zh-CN" altLang="en-US" dirty="0"/>
          </a:p>
        </p:txBody>
      </p:sp>
      <p:pic>
        <p:nvPicPr>
          <p:cNvPr id="3" name="图片 3" descr="textimage31.jpeg"/>
          <p:cNvPicPr>
            <a:picLocks noChangeAspect="1"/>
          </p:cNvPicPr>
          <p:nvPr/>
        </p:nvPicPr>
        <p:blipFill>
          <a:blip r:embed="rId1"/>
          <a:stretch>
            <a:fillRect/>
          </a:stretch>
        </p:blipFill>
        <p:spPr>
          <a:xfrm>
            <a:off x="8870176" y="2920203"/>
            <a:ext cx="2252627" cy="1946715"/>
          </a:xfrm>
          <a:prstGeom prst="rect">
            <a:avLst/>
          </a:prstGeom>
        </p:spPr>
      </p:pic>
      <p:sp>
        <p:nvSpPr>
          <p:cNvPr id="4" name="TextBox 2"/>
          <p:cNvSpPr txBox="1"/>
          <p:nvPr/>
        </p:nvSpPr>
        <p:spPr>
          <a:xfrm>
            <a:off x="468000" y="3420269"/>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B.篮球进筐的速度为5 m/</a:t>
            </a:r>
            <a:r>
              <a:rPr lang="zh-CN" altLang="en-US" sz="2410" kern="0" dirty="0" smtClean="0">
                <a:solidFill>
                  <a:srgbClr val="000000"/>
                </a:solidFill>
                <a:latin typeface="Times New Roman" panose="02020603050405020304" pitchFamily="65" charset="-122"/>
                <a:ea typeface="华文细黑" panose="02010600040101010101" pitchFamily="65" charset="-122"/>
              </a:rPr>
              <a:t>s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C.运动员投出篮球过程中,对篮球做的功约为15 J</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D.从投球点到落入篮筐的过程中,篮球运动的时间为2 s</a:t>
            </a:r>
            <a:endParaRPr lang="zh-CN" altLang="en-US" dirty="0"/>
          </a:p>
        </p:txBody>
      </p:sp>
      <p:sp>
        <p:nvSpPr>
          <p:cNvPr id="5" name="文本框 8"/>
          <p:cNvSpPr txBox="1"/>
          <p:nvPr/>
        </p:nvSpPr>
        <p:spPr>
          <a:xfrm>
            <a:off x="2797946"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9258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篮球以与水平面成45°的倾角准确落入篮筐,则篮球进筐时,其水平速度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与竖直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大小相等,设从投球点到落入篮筐的过程中,篮球运动的时间为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m,联立解得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s,</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m/s,则篮球进筐的速度大小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535" kern="0" spc="496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1755" kern="0" spc="124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m/s,篮球投</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出后到达的最高点距篮筐的竖直距离为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80" kern="0" spc="-40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=1.25 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。根据对称性可</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5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知,运动员投出篮球时的速度大小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1610" kern="0" spc="13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m/s,根据动能定理可得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-0=15 J,则</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运动员投出篮球过程中,对篮球做的功约为15 J,</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692009" y="1310440"/>
          <a:ext cx="219075" cy="657225"/>
        </p:xfrm>
        <a:graphic>
          <a:graphicData uri="http://schemas.openxmlformats.org/presentationml/2006/ole">
            <mc:AlternateContent xmlns:mc="http://schemas.openxmlformats.org/markup-compatibility/2006">
              <mc:Choice xmlns:v="urn:schemas-microsoft-com:vml" Requires="v">
                <p:oleObj spid="_x0000_s17409" name="Equation" r:id="rId1" imgW="5791200" imgH="17373600" progId="">
                  <p:embed/>
                </p:oleObj>
              </mc:Choice>
              <mc:Fallback>
                <p:oleObj name="Equation" r:id="rId1" imgW="5791200" imgH="17373600" progId="">
                  <p:embed/>
                  <p:pic>
                    <p:nvPicPr>
                      <p:cNvPr id="0" name="图片 17408"/>
                      <p:cNvPicPr>
                        <a:picLocks noChangeAspect="1"/>
                      </p:cNvPicPr>
                      <p:nvPr/>
                    </p:nvPicPr>
                    <p:blipFill>
                      <a:blip r:embed="rId2"/>
                      <a:stretch>
                        <a:fillRect/>
                      </a:stretch>
                    </p:blipFill>
                    <p:spPr>
                      <a:xfrm>
                        <a:off x="10692009" y="1310440"/>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260995" y="2005098"/>
          <a:ext cx="952500" cy="495300"/>
        </p:xfrm>
        <a:graphic>
          <a:graphicData uri="http://schemas.openxmlformats.org/presentationml/2006/ole">
            <mc:AlternateContent xmlns:mc="http://schemas.openxmlformats.org/markup-compatibility/2006">
              <mc:Choice xmlns:v="urn:schemas-microsoft-com:vml" Requires="v">
                <p:oleObj spid="_x0000_s17410" name="Equation" r:id="rId3" imgW="25298400" imgH="13106400" progId="">
                  <p:embed/>
                </p:oleObj>
              </mc:Choice>
              <mc:Fallback>
                <p:oleObj name="Equation" r:id="rId3" imgW="25298400" imgH="13106400" progId="">
                  <p:embed/>
                  <p:pic>
                    <p:nvPicPr>
                      <p:cNvPr id="0" name="图片 17409"/>
                      <p:cNvPicPr>
                        <a:picLocks noChangeAspect="1"/>
                      </p:cNvPicPr>
                      <p:nvPr/>
                    </p:nvPicPr>
                    <p:blipFill>
                      <a:blip r:embed="rId4"/>
                      <a:stretch>
                        <a:fillRect/>
                      </a:stretch>
                    </p:blipFill>
                    <p:spPr>
                      <a:xfrm>
                        <a:off x="8260995" y="2005098"/>
                        <a:ext cx="952500" cy="4953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539068" y="2043198"/>
          <a:ext cx="380999" cy="342899"/>
        </p:xfrm>
        <a:graphic>
          <a:graphicData uri="http://schemas.openxmlformats.org/presentationml/2006/ole">
            <mc:AlternateContent xmlns:mc="http://schemas.openxmlformats.org/markup-compatibility/2006">
              <mc:Choice xmlns:v="urn:schemas-microsoft-com:vml" Requires="v">
                <p:oleObj spid="_x0000_s17411" name="Equation" r:id="rId5" imgW="10058400" imgH="9144000" progId="">
                  <p:embed/>
                </p:oleObj>
              </mc:Choice>
              <mc:Fallback>
                <p:oleObj name="Equation" r:id="rId5" imgW="10058400" imgH="9144000" progId="">
                  <p:embed/>
                  <p:pic>
                    <p:nvPicPr>
                      <p:cNvPr id="0" name="图片 17410"/>
                      <p:cNvPicPr>
                        <a:picLocks noChangeAspect="1"/>
                      </p:cNvPicPr>
                      <p:nvPr/>
                    </p:nvPicPr>
                    <p:blipFill>
                      <a:blip r:embed="rId6"/>
                      <a:stretch>
                        <a:fillRect/>
                      </a:stretch>
                    </p:blipFill>
                    <p:spPr>
                      <a:xfrm>
                        <a:off x="9539068" y="2043198"/>
                        <a:ext cx="380999" cy="342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995573" y="2565324"/>
          <a:ext cx="390524" cy="771524"/>
        </p:xfrm>
        <a:graphic>
          <a:graphicData uri="http://schemas.openxmlformats.org/presentationml/2006/ole">
            <mc:AlternateContent xmlns:mc="http://schemas.openxmlformats.org/markup-compatibility/2006">
              <mc:Choice xmlns:v="urn:schemas-microsoft-com:vml" Requires="v">
                <p:oleObj spid="_x0000_s17412" name="Equation" r:id="rId7" imgW="10363200" imgH="20421600" progId="">
                  <p:embed/>
                </p:oleObj>
              </mc:Choice>
              <mc:Fallback>
                <p:oleObj name="Equation" r:id="rId7" imgW="10363200" imgH="20421600" progId="">
                  <p:embed/>
                  <p:pic>
                    <p:nvPicPr>
                      <p:cNvPr id="0" name="图片 17411"/>
                      <p:cNvPicPr>
                        <a:picLocks noChangeAspect="1"/>
                      </p:cNvPicPr>
                      <p:nvPr/>
                    </p:nvPicPr>
                    <p:blipFill>
                      <a:blip r:embed="rId8"/>
                      <a:stretch>
                        <a:fillRect/>
                      </a:stretch>
                    </p:blipFill>
                    <p:spPr>
                      <a:xfrm>
                        <a:off x="5995573" y="2565324"/>
                        <a:ext cx="390524" cy="7715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651060" y="3492294"/>
          <a:ext cx="381000" cy="342900"/>
        </p:xfrm>
        <a:graphic>
          <a:graphicData uri="http://schemas.openxmlformats.org/presentationml/2006/ole">
            <mc:AlternateContent xmlns:mc="http://schemas.openxmlformats.org/markup-compatibility/2006">
              <mc:Choice xmlns:v="urn:schemas-microsoft-com:vml" Requires="v">
                <p:oleObj spid="_x0000_s17413" name="Equation" r:id="rId9" imgW="10058400" imgH="9144000" progId="">
                  <p:embed/>
                </p:oleObj>
              </mc:Choice>
              <mc:Fallback>
                <p:oleObj name="Equation" r:id="rId9" imgW="10058400" imgH="9144000" progId="">
                  <p:embed/>
                  <p:pic>
                    <p:nvPicPr>
                      <p:cNvPr id="0" name="图片 17412"/>
                      <p:cNvPicPr>
                        <a:picLocks noChangeAspect="1"/>
                      </p:cNvPicPr>
                      <p:nvPr/>
                    </p:nvPicPr>
                    <p:blipFill>
                      <a:blip r:embed="rId10"/>
                      <a:stretch>
                        <a:fillRect/>
                      </a:stretch>
                    </p:blipFill>
                    <p:spPr>
                      <a:xfrm>
                        <a:off x="5651060" y="3492294"/>
                        <a:ext cx="381000" cy="342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501909" y="3368506"/>
          <a:ext cx="219075" cy="657225"/>
        </p:xfrm>
        <a:graphic>
          <a:graphicData uri="http://schemas.openxmlformats.org/presentationml/2006/ole">
            <mc:AlternateContent xmlns:mc="http://schemas.openxmlformats.org/markup-compatibility/2006">
              <mc:Choice xmlns:v="urn:schemas-microsoft-com:vml" Requires="v">
                <p:oleObj spid="_x0000_s17414" name="Equation" r:id="rId11" imgW="5791200" imgH="17373600" progId="">
                  <p:embed/>
                </p:oleObj>
              </mc:Choice>
              <mc:Fallback>
                <p:oleObj name="Equation" r:id="rId11" imgW="5791200" imgH="17373600" progId="">
                  <p:embed/>
                  <p:pic>
                    <p:nvPicPr>
                      <p:cNvPr id="0" name="图片 17413"/>
                      <p:cNvPicPr>
                        <a:picLocks noChangeAspect="1"/>
                      </p:cNvPicPr>
                      <p:nvPr/>
                    </p:nvPicPr>
                    <p:blipFill>
                      <a:blip r:embed="rId12"/>
                      <a:stretch>
                        <a:fillRect/>
                      </a:stretch>
                    </p:blipFill>
                    <p:spPr>
                      <a:xfrm>
                        <a:off x="9501909" y="3368506"/>
                        <a:ext cx="219075" cy="657225"/>
                      </a:xfrm>
                      <a:prstGeom prst="rect">
                        <a:avLst/>
                      </a:prstGeom>
                      <a:noFill/>
                      <a:ln w="9525">
                        <a:noFill/>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149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(定性分析变力做功)</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冬奥会上有一种单板滑雪U型池项目,如图所示为U</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型池示意图。半径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的半圆形池内各处粗糙程度相同,其中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在同一水平面,且</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为U型池最低点。某运动员从距</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点正上方</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高的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点自由下落,由左侧切线进入池中,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从右侧切线飞出后上升至最高位置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点(相对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点高度为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)。不计空气阻力,重力加速</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,则运动员</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32.jpeg"/>
          <p:cNvPicPr>
            <a:picLocks noChangeAspect="1"/>
          </p:cNvPicPr>
          <p:nvPr/>
        </p:nvPicPr>
        <p:blipFill>
          <a:blip r:embed="rId1"/>
          <a:stretch>
            <a:fillRect/>
          </a:stretch>
        </p:blipFill>
        <p:spPr>
          <a:xfrm>
            <a:off x="9655994" y="3706021"/>
            <a:ext cx="1457325" cy="1590675"/>
          </a:xfrm>
          <a:prstGeom prst="rect">
            <a:avLst/>
          </a:prstGeom>
        </p:spPr>
      </p:pic>
      <p:graphicFrame>
        <p:nvGraphicFramePr>
          <p:cNvPr id="5" name="对象 4"/>
          <p:cNvGraphicFramePr>
            <a:graphicFrameLocks noChangeAspect="1"/>
          </p:cNvGraphicFramePr>
          <p:nvPr/>
        </p:nvGraphicFramePr>
        <p:xfrm>
          <a:off x="3272262" y="1348567"/>
          <a:ext cx="219074" cy="657224"/>
        </p:xfrm>
        <a:graphic>
          <a:graphicData uri="http://schemas.openxmlformats.org/presentationml/2006/ole">
            <mc:AlternateContent xmlns:mc="http://schemas.openxmlformats.org/markup-compatibility/2006">
              <mc:Choice xmlns:v="urn:schemas-microsoft-com:vml" Requires="v">
                <p:oleObj spid="_x0000_s18433" name="Equation" r:id="rId2" imgW="5791200" imgH="17373600" progId="">
                  <p:embed/>
                </p:oleObj>
              </mc:Choice>
              <mc:Fallback>
                <p:oleObj name="Equation" r:id="rId2" imgW="5791200" imgH="17373600" progId="">
                  <p:embed/>
                  <p:pic>
                    <p:nvPicPr>
                      <p:cNvPr id="0" name="图片 18432"/>
                      <p:cNvPicPr>
                        <a:picLocks noChangeAspect="1"/>
                      </p:cNvPicPr>
                      <p:nvPr/>
                    </p:nvPicPr>
                    <p:blipFill>
                      <a:blip r:embed="rId3"/>
                      <a:stretch>
                        <a:fillRect/>
                      </a:stretch>
                    </p:blipFill>
                    <p:spPr>
                      <a:xfrm>
                        <a:off x="3272262" y="1348567"/>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590717" y="2634451"/>
          <a:ext cx="219075" cy="657225"/>
        </p:xfrm>
        <a:graphic>
          <a:graphicData uri="http://schemas.openxmlformats.org/presentationml/2006/ole">
            <mc:AlternateContent xmlns:mc="http://schemas.openxmlformats.org/markup-compatibility/2006">
              <mc:Choice xmlns:v="urn:schemas-microsoft-com:vml" Requires="v">
                <p:oleObj spid="_x0000_s18434" name="Equation" r:id="rId4" imgW="5791200" imgH="17373600" progId="">
                  <p:embed/>
                </p:oleObj>
              </mc:Choice>
              <mc:Fallback>
                <p:oleObj name="Equation" r:id="rId4" imgW="5791200" imgH="17373600" progId="">
                  <p:embed/>
                  <p:pic>
                    <p:nvPicPr>
                      <p:cNvPr id="0" name="图片 18433"/>
                      <p:cNvPicPr>
                        <a:picLocks noChangeAspect="1"/>
                      </p:cNvPicPr>
                      <p:nvPr/>
                    </p:nvPicPr>
                    <p:blipFill>
                      <a:blip r:embed="rId5"/>
                      <a:stretch>
                        <a:fillRect/>
                      </a:stretch>
                    </p:blipFill>
                    <p:spPr>
                      <a:xfrm>
                        <a:off x="7590717" y="2634451"/>
                        <a:ext cx="219075" cy="657225"/>
                      </a:xfrm>
                      <a:prstGeom prst="rect">
                        <a:avLst/>
                      </a:prstGeom>
                      <a:noFill/>
                      <a:ln w="9525">
                        <a:noFill/>
                      </a:ln>
                    </p:spPr>
                  </p:pic>
                </p:oleObj>
              </mc:Fallback>
            </mc:AlternateContent>
          </a:graphicData>
        </a:graphic>
      </p:graphicFrame>
      <p:sp>
        <p:nvSpPr>
          <p:cNvPr id="7" name="TextBox 2"/>
          <p:cNvSpPr txBox="1"/>
          <p:nvPr/>
        </p:nvSpPr>
        <p:spPr>
          <a:xfrm>
            <a:off x="468000" y="3810511"/>
            <a:ext cx="11831400" cy="24672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A.每次经过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点时重力的功率不同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B.第一次经过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点时的速度大小为</a:t>
            </a:r>
            <a:r>
              <a:rPr lang="zh-CN" altLang="en-US" sz="2270" kern="0" spc="1927" dirty="0" smtClean="0">
                <a:solidFill>
                  <a:srgbClr val="000000"/>
                </a:solidFill>
                <a:latin typeface="Times New Roman" panose="02020603050405020304" pitchFamily="65" charset="-122"/>
                <a:ea typeface="华文细黑" panose="02010600040101010101" pitchFamily="65" charset="-122"/>
              </a:rPr>
              <a:t> </a:t>
            </a:r>
            <a:r>
              <a:rPr lang="zh-CN" altLang="en-US" sz="2270" kern="0" spc="192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C.第一次经过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点时的速度大小为</a:t>
            </a:r>
            <a:r>
              <a:rPr lang="zh-CN" altLang="en-US" sz="3350" kern="0" spc="24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向下返回一定能越过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点再上升一定高度</a:t>
            </a:r>
            <a:endParaRPr lang="zh-CN" altLang="en-US" dirty="0"/>
          </a:p>
        </p:txBody>
      </p:sp>
      <p:graphicFrame>
        <p:nvGraphicFramePr>
          <p:cNvPr id="8" name="对象 7"/>
          <p:cNvGraphicFramePr>
            <a:graphicFrameLocks noChangeAspect="1"/>
          </p:cNvGraphicFramePr>
          <p:nvPr/>
        </p:nvGraphicFramePr>
        <p:xfrm>
          <a:off x="4862416" y="4474138"/>
          <a:ext cx="533399" cy="419099"/>
        </p:xfrm>
        <a:graphic>
          <a:graphicData uri="http://schemas.openxmlformats.org/presentationml/2006/ole">
            <mc:AlternateContent xmlns:mc="http://schemas.openxmlformats.org/markup-compatibility/2006">
              <mc:Choice xmlns:v="urn:schemas-microsoft-com:vml" Requires="v">
                <p:oleObj spid="_x0000_s18435" name="Equation" r:id="rId6" imgW="14020800" imgH="10972800" progId="">
                  <p:embed/>
                </p:oleObj>
              </mc:Choice>
              <mc:Fallback>
                <p:oleObj name="Equation" r:id="rId6" imgW="14020800" imgH="10972800" progId="">
                  <p:embed/>
                  <p:pic>
                    <p:nvPicPr>
                      <p:cNvPr id="0" name="图片 18434"/>
                      <p:cNvPicPr>
                        <a:picLocks noChangeAspect="1"/>
                      </p:cNvPicPr>
                      <p:nvPr/>
                    </p:nvPicPr>
                    <p:blipFill>
                      <a:blip r:embed="rId7"/>
                      <a:stretch>
                        <a:fillRect/>
                      </a:stretch>
                    </p:blipFill>
                    <p:spPr>
                      <a:xfrm>
                        <a:off x="4862416" y="4474138"/>
                        <a:ext cx="533399" cy="4190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879599" y="5025433"/>
          <a:ext cx="733425" cy="733425"/>
        </p:xfrm>
        <a:graphic>
          <a:graphicData uri="http://schemas.openxmlformats.org/presentationml/2006/ole">
            <mc:AlternateContent xmlns:mc="http://schemas.openxmlformats.org/markup-compatibility/2006">
              <mc:Choice xmlns:v="urn:schemas-microsoft-com:vml" Requires="v">
                <p:oleObj spid="_x0000_s18436" name="Equation" r:id="rId8" imgW="19507200" imgH="19507200" progId="">
                  <p:embed/>
                </p:oleObj>
              </mc:Choice>
              <mc:Fallback>
                <p:oleObj name="Equation" r:id="rId8" imgW="19507200" imgH="19507200" progId="">
                  <p:embed/>
                  <p:pic>
                    <p:nvPicPr>
                      <p:cNvPr id="0" name="图片 18435"/>
                      <p:cNvPicPr>
                        <a:picLocks noChangeAspect="1"/>
                      </p:cNvPicPr>
                      <p:nvPr/>
                    </p:nvPicPr>
                    <p:blipFill>
                      <a:blip r:embed="rId9"/>
                      <a:stretch>
                        <a:fillRect/>
                      </a:stretch>
                    </p:blipFill>
                    <p:spPr>
                      <a:xfrm>
                        <a:off x="4879599" y="5025433"/>
                        <a:ext cx="733425" cy="733425"/>
                      </a:xfrm>
                      <a:prstGeom prst="rect">
                        <a:avLst/>
                      </a:prstGeom>
                      <a:noFill/>
                      <a:ln w="9525">
                        <a:noFill/>
                      </a:ln>
                    </p:spPr>
                  </p:pic>
                </p:oleObj>
              </mc:Fallback>
            </mc:AlternateContent>
          </a:graphicData>
        </a:graphic>
      </p:graphicFrame>
      <p:sp>
        <p:nvSpPr>
          <p:cNvPr id="10" name="文本框 8"/>
          <p:cNvSpPr txBox="1"/>
          <p:nvPr/>
        </p:nvSpPr>
        <p:spPr>
          <a:xfrm>
            <a:off x="2940822" y="327739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9516" y="562749"/>
            <a:ext cx="11831400" cy="43629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运动员每次经过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点时速度均沿水平方向,重力的方向始终竖直向下,两者相互</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垂直,所以在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点重力的功率始终等于0,</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。运动员第一次从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点到达右侧最高点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的过程中,由动能定理有-</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70" kern="0" spc="22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处自由下落,到</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点,由动能定理有0=</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,运动员第一次从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过程,半圆形池上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同一水平高度的两个位置处,其在左侧位置处的速度大于在右侧位置处的速度,即运动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员对左侧位置处的压力更大,受到的滑动摩擦力也更大,即运动员从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克服摩擦力做</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,运动员第一次从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,由动能定理有</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706400" y="1783540"/>
          <a:ext cx="219075" cy="657225"/>
        </p:xfrm>
        <a:graphic>
          <a:graphicData uri="http://schemas.openxmlformats.org/presentationml/2006/ole">
            <mc:AlternateContent xmlns:mc="http://schemas.openxmlformats.org/markup-compatibility/2006">
              <mc:Choice xmlns:v="urn:schemas-microsoft-com:vml" Requires="v">
                <p:oleObj spid="_x0000_s19457" name="Equation" r:id="rId1" imgW="5791200" imgH="17373600" progId="">
                  <p:embed/>
                </p:oleObj>
              </mc:Choice>
              <mc:Fallback>
                <p:oleObj name="Equation" r:id="rId1" imgW="5791200" imgH="17373600" progId="">
                  <p:embed/>
                  <p:pic>
                    <p:nvPicPr>
                      <p:cNvPr id="0" name="图片 19456"/>
                      <p:cNvPicPr>
                        <a:picLocks noChangeAspect="1"/>
                      </p:cNvPicPr>
                      <p:nvPr/>
                    </p:nvPicPr>
                    <p:blipFill>
                      <a:blip r:embed="rId2"/>
                      <a:stretch>
                        <a:fillRect/>
                      </a:stretch>
                    </p:blipFill>
                    <p:spPr>
                      <a:xfrm>
                        <a:off x="3706400" y="1783540"/>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134930" y="1926675"/>
          <a:ext cx="257174" cy="380999"/>
        </p:xfrm>
        <a:graphic>
          <a:graphicData uri="http://schemas.openxmlformats.org/presentationml/2006/ole">
            <mc:AlternateContent xmlns:mc="http://schemas.openxmlformats.org/markup-compatibility/2006">
              <mc:Choice xmlns:v="urn:schemas-microsoft-com:vml" Requires="v">
                <p:oleObj spid="_x0000_s19458" name="Equation" r:id="rId3" imgW="6705600" imgH="10058400" progId="">
                  <p:embed/>
                </p:oleObj>
              </mc:Choice>
              <mc:Fallback>
                <p:oleObj name="Equation" r:id="rId3" imgW="6705600" imgH="10058400" progId="">
                  <p:embed/>
                  <p:pic>
                    <p:nvPicPr>
                      <p:cNvPr id="0" name="图片 19457"/>
                      <p:cNvPicPr>
                        <a:picLocks noChangeAspect="1"/>
                      </p:cNvPicPr>
                      <p:nvPr/>
                    </p:nvPicPr>
                    <p:blipFill>
                      <a:blip r:embed="rId4"/>
                      <a:stretch>
                        <a:fillRect/>
                      </a:stretch>
                    </p:blipFill>
                    <p:spPr>
                      <a:xfrm>
                        <a:off x="4134930" y="1926675"/>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66578" y="1783540"/>
          <a:ext cx="219075" cy="657225"/>
        </p:xfrm>
        <a:graphic>
          <a:graphicData uri="http://schemas.openxmlformats.org/presentationml/2006/ole">
            <mc:AlternateContent xmlns:mc="http://schemas.openxmlformats.org/markup-compatibility/2006">
              <mc:Choice xmlns:v="urn:schemas-microsoft-com:vml" Requires="v">
                <p:oleObj spid="_x0000_s19459" name="Equation" r:id="rId5" imgW="5791200" imgH="17373600" progId="">
                  <p:embed/>
                </p:oleObj>
              </mc:Choice>
              <mc:Fallback>
                <p:oleObj name="Equation" r:id="rId5" imgW="5791200" imgH="17373600" progId="">
                  <p:embed/>
                  <p:pic>
                    <p:nvPicPr>
                      <p:cNvPr id="0" name="图片 19458"/>
                      <p:cNvPicPr>
                        <a:picLocks noChangeAspect="1"/>
                      </p:cNvPicPr>
                      <p:nvPr/>
                    </p:nvPicPr>
                    <p:blipFill>
                      <a:blip r:embed="rId6"/>
                      <a:stretch>
                        <a:fillRect/>
                      </a:stretch>
                    </p:blipFill>
                    <p:spPr>
                      <a:xfrm>
                        <a:off x="4666578" y="1783540"/>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464730" y="1897505"/>
          <a:ext cx="533399" cy="419099"/>
        </p:xfrm>
        <a:graphic>
          <a:graphicData uri="http://schemas.openxmlformats.org/presentationml/2006/ole">
            <mc:AlternateContent xmlns:mc="http://schemas.openxmlformats.org/markup-compatibility/2006">
              <mc:Choice xmlns:v="urn:schemas-microsoft-com:vml" Requires="v">
                <p:oleObj spid="_x0000_s19460" name="Equation" r:id="rId7" imgW="14020800" imgH="10972800" progId="">
                  <p:embed/>
                </p:oleObj>
              </mc:Choice>
              <mc:Fallback>
                <p:oleObj name="Equation" r:id="rId7" imgW="14020800" imgH="10972800" progId="">
                  <p:embed/>
                  <p:pic>
                    <p:nvPicPr>
                      <p:cNvPr id="0" name="图片 19459"/>
                      <p:cNvPicPr>
                        <a:picLocks noChangeAspect="1"/>
                      </p:cNvPicPr>
                      <p:nvPr/>
                    </p:nvPicPr>
                    <p:blipFill>
                      <a:blip r:embed="rId8"/>
                      <a:stretch>
                        <a:fillRect/>
                      </a:stretch>
                    </p:blipFill>
                    <p:spPr>
                      <a:xfrm>
                        <a:off x="6464730" y="1897505"/>
                        <a:ext cx="533399" cy="4190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471073" y="2484753"/>
          <a:ext cx="219075" cy="657225"/>
        </p:xfrm>
        <a:graphic>
          <a:graphicData uri="http://schemas.openxmlformats.org/presentationml/2006/ole">
            <mc:AlternateContent xmlns:mc="http://schemas.openxmlformats.org/markup-compatibility/2006">
              <mc:Choice xmlns:v="urn:schemas-microsoft-com:vml" Requires="v">
                <p:oleObj spid="_x0000_s19461" name="Equation" r:id="rId9" imgW="5791200" imgH="17373600" progId="">
                  <p:embed/>
                </p:oleObj>
              </mc:Choice>
              <mc:Fallback>
                <p:oleObj name="Equation" r:id="rId9" imgW="5791200" imgH="17373600" progId="">
                  <p:embed/>
                  <p:pic>
                    <p:nvPicPr>
                      <p:cNvPr id="0" name="图片 19460"/>
                      <p:cNvPicPr>
                        <a:picLocks noChangeAspect="1"/>
                      </p:cNvPicPr>
                      <p:nvPr/>
                    </p:nvPicPr>
                    <p:blipFill>
                      <a:blip r:embed="rId10"/>
                      <a:stretch>
                        <a:fillRect/>
                      </a:stretch>
                    </p:blipFill>
                    <p:spPr>
                      <a:xfrm>
                        <a:off x="3471073" y="2484753"/>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939140" y="2484753"/>
          <a:ext cx="219075" cy="657225"/>
        </p:xfrm>
        <a:graphic>
          <a:graphicData uri="http://schemas.openxmlformats.org/presentationml/2006/ole">
            <mc:AlternateContent xmlns:mc="http://schemas.openxmlformats.org/markup-compatibility/2006">
              <mc:Choice xmlns:v="urn:schemas-microsoft-com:vml" Requires="v">
                <p:oleObj spid="_x0000_s19462" name="Equation" r:id="rId11" imgW="5791200" imgH="17373600" progId="">
                  <p:embed/>
                </p:oleObj>
              </mc:Choice>
              <mc:Fallback>
                <p:oleObj name="Equation" r:id="rId11" imgW="5791200" imgH="17373600" progId="">
                  <p:embed/>
                  <p:pic>
                    <p:nvPicPr>
                      <p:cNvPr id="0" name="图片 19461"/>
                      <p:cNvPicPr>
                        <a:picLocks noChangeAspect="1"/>
                      </p:cNvPicPr>
                      <p:nvPr/>
                    </p:nvPicPr>
                    <p:blipFill>
                      <a:blip r:embed="rId12"/>
                      <a:stretch>
                        <a:fillRect/>
                      </a:stretch>
                    </p:blipFill>
                    <p:spPr>
                      <a:xfrm>
                        <a:off x="5939140" y="2484753"/>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583232" y="4299805"/>
          <a:ext cx="219075" cy="657224"/>
        </p:xfrm>
        <a:graphic>
          <a:graphicData uri="http://schemas.openxmlformats.org/presentationml/2006/ole">
            <mc:AlternateContent xmlns:mc="http://schemas.openxmlformats.org/markup-compatibility/2006">
              <mc:Choice xmlns:v="urn:schemas-microsoft-com:vml" Requires="v">
                <p:oleObj spid="_x0000_s19463" name="Equation" r:id="rId13" imgW="5791200" imgH="17373600" progId="">
                  <p:embed/>
                </p:oleObj>
              </mc:Choice>
              <mc:Fallback>
                <p:oleObj name="Equation" r:id="rId13" imgW="5791200" imgH="17373600" progId="">
                  <p:embed/>
                  <p:pic>
                    <p:nvPicPr>
                      <p:cNvPr id="0" name="图片 19462"/>
                      <p:cNvPicPr>
                        <a:picLocks noChangeAspect="1"/>
                      </p:cNvPicPr>
                      <p:nvPr/>
                    </p:nvPicPr>
                    <p:blipFill>
                      <a:blip r:embed="rId14"/>
                      <a:stretch>
                        <a:fillRect/>
                      </a:stretch>
                    </p:blipFill>
                    <p:spPr>
                      <a:xfrm>
                        <a:off x="1583232" y="4299805"/>
                        <a:ext cx="21907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128745" y="4299805"/>
          <a:ext cx="219075" cy="657225"/>
        </p:xfrm>
        <a:graphic>
          <a:graphicData uri="http://schemas.openxmlformats.org/presentationml/2006/ole">
            <mc:AlternateContent xmlns:mc="http://schemas.openxmlformats.org/markup-compatibility/2006">
              <mc:Choice xmlns:v="urn:schemas-microsoft-com:vml" Requires="v">
                <p:oleObj spid="_x0000_s19464" name="Equation" r:id="rId15" imgW="5791200" imgH="17373600" progId="">
                  <p:embed/>
                </p:oleObj>
              </mc:Choice>
              <mc:Fallback>
                <p:oleObj name="Equation" r:id="rId15" imgW="5791200" imgH="17373600" progId="">
                  <p:embed/>
                  <p:pic>
                    <p:nvPicPr>
                      <p:cNvPr id="0" name="图片 19463"/>
                      <p:cNvPicPr>
                        <a:picLocks noChangeAspect="1"/>
                      </p:cNvPicPr>
                      <p:nvPr/>
                    </p:nvPicPr>
                    <p:blipFill>
                      <a:blip r:embed="rId16"/>
                      <a:stretch>
                        <a:fillRect/>
                      </a:stretch>
                    </p:blipFill>
                    <p:spPr>
                      <a:xfrm>
                        <a:off x="7128745" y="4299805"/>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557275" y="4442941"/>
          <a:ext cx="257175" cy="381000"/>
        </p:xfrm>
        <a:graphic>
          <a:graphicData uri="http://schemas.openxmlformats.org/presentationml/2006/ole">
            <mc:AlternateContent xmlns:mc="http://schemas.openxmlformats.org/markup-compatibility/2006">
              <mc:Choice xmlns:v="urn:schemas-microsoft-com:vml" Requires="v">
                <p:oleObj spid="_x0000_s19465" name="Equation" r:id="rId17" imgW="6705600" imgH="10058400" progId="">
                  <p:embed/>
                </p:oleObj>
              </mc:Choice>
              <mc:Fallback>
                <p:oleObj name="Equation" r:id="rId17" imgW="6705600" imgH="10058400" progId="">
                  <p:embed/>
                  <p:pic>
                    <p:nvPicPr>
                      <p:cNvPr id="0" name="图片 19464"/>
                      <p:cNvPicPr>
                        <a:picLocks noChangeAspect="1"/>
                      </p:cNvPicPr>
                      <p:nvPr/>
                    </p:nvPicPr>
                    <p:blipFill>
                      <a:blip r:embed="rId18"/>
                      <a:stretch>
                        <a:fillRect/>
                      </a:stretch>
                    </p:blipFill>
                    <p:spPr>
                      <a:xfrm>
                        <a:off x="7557275" y="4442941"/>
                        <a:ext cx="257175" cy="3810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987023" y="4299805"/>
          <a:ext cx="219075" cy="657225"/>
        </p:xfrm>
        <a:graphic>
          <a:graphicData uri="http://schemas.openxmlformats.org/presentationml/2006/ole">
            <mc:AlternateContent xmlns:mc="http://schemas.openxmlformats.org/markup-compatibility/2006">
              <mc:Choice xmlns:v="urn:schemas-microsoft-com:vml" Requires="v">
                <p:oleObj spid="_x0000_s19466" name="Equation" r:id="rId19" imgW="5791200" imgH="17373600" progId="">
                  <p:embed/>
                </p:oleObj>
              </mc:Choice>
              <mc:Fallback>
                <p:oleObj name="Equation" r:id="rId19" imgW="5791200" imgH="17373600" progId="">
                  <p:embed/>
                  <p:pic>
                    <p:nvPicPr>
                      <p:cNvPr id="0" name="图片 19465"/>
                      <p:cNvPicPr>
                        <a:picLocks noChangeAspect="1"/>
                      </p:cNvPicPr>
                      <p:nvPr/>
                    </p:nvPicPr>
                    <p:blipFill>
                      <a:blip r:embed="rId20"/>
                      <a:stretch>
                        <a:fillRect/>
                      </a:stretch>
                    </p:blipFill>
                    <p:spPr>
                      <a:xfrm>
                        <a:off x="7987023" y="4299805"/>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9326685" y="4299805"/>
          <a:ext cx="219075" cy="657225"/>
        </p:xfrm>
        <a:graphic>
          <a:graphicData uri="http://schemas.openxmlformats.org/presentationml/2006/ole">
            <mc:AlternateContent xmlns:mc="http://schemas.openxmlformats.org/markup-compatibility/2006">
              <mc:Choice xmlns:v="urn:schemas-microsoft-com:vml" Requires="v">
                <p:oleObj spid="_x0000_s19467" name="Equation" r:id="rId21" imgW="5791200" imgH="17373600" progId="">
                  <p:embed/>
                </p:oleObj>
              </mc:Choice>
              <mc:Fallback>
                <p:oleObj name="Equation" r:id="rId21" imgW="5791200" imgH="17373600" progId="">
                  <p:embed/>
                  <p:pic>
                    <p:nvPicPr>
                      <p:cNvPr id="0" name="图片 19466"/>
                      <p:cNvPicPr>
                        <a:picLocks noChangeAspect="1"/>
                      </p:cNvPicPr>
                      <p:nvPr/>
                    </p:nvPicPr>
                    <p:blipFill>
                      <a:blip r:embed="rId22"/>
                      <a:stretch>
                        <a:fillRect/>
                      </a:stretch>
                    </p:blipFill>
                    <p:spPr>
                      <a:xfrm>
                        <a:off x="9326685" y="4299805"/>
                        <a:ext cx="219075" cy="657225"/>
                      </a:xfrm>
                      <a:prstGeom prst="rect">
                        <a:avLst/>
                      </a:prstGeom>
                      <a:noFill/>
                      <a:ln w="9525">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59853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350" kern="0" spc="242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。运动员第一次从</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过程,经过半圆形池上的同一位置时的速度大小都</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比第一次从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过程中的速度小,受到的滑动摩擦力也更小,则第一次从</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过程克服</a:t>
            </a:r>
            <a:br>
              <a:rPr dirty="0"/>
            </a:br>
            <a:r>
              <a:rPr lang="zh-CN" altLang="en-US" sz="2410" kern="0" dirty="0" smtClean="0">
                <a:solidFill>
                  <a:srgbClr val="000000"/>
                </a:solidFill>
                <a:latin typeface="Times New Roman" panose="02020603050405020304" pitchFamily="65" charset="-122"/>
                <a:ea typeface="楷体_GB2312" pitchFamily="65" charset="-122"/>
              </a:rPr>
              <a:t>摩擦力做的功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mgh</a:t>
            </a:r>
            <a:r>
              <a:rPr lang="zh-CN" altLang="en-US" sz="2410" kern="0" dirty="0" smtClean="0">
                <a:solidFill>
                  <a:srgbClr val="000000"/>
                </a:solidFill>
                <a:latin typeface="Times New Roman" panose="02020603050405020304" pitchFamily="65" charset="-122"/>
                <a:ea typeface="楷体_GB2312" pitchFamily="65" charset="-122"/>
              </a:rPr>
              <a:t>,运动员从</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过程,由动能定理有</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&gt;0,解得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&gt;0,</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即运动员可以越过</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点继续上升,</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68000" y="733399"/>
          <a:ext cx="733425" cy="733424"/>
        </p:xfrm>
        <a:graphic>
          <a:graphicData uri="http://schemas.openxmlformats.org/presentationml/2006/ole">
            <mc:AlternateContent xmlns:mc="http://schemas.openxmlformats.org/markup-compatibility/2006">
              <mc:Choice xmlns:v="urn:schemas-microsoft-com:vml" Requires="v">
                <p:oleObj spid="_x0000_s20481" name="Equation" r:id="rId1" imgW="19507200" imgH="19507200" progId="">
                  <p:embed/>
                </p:oleObj>
              </mc:Choice>
              <mc:Fallback>
                <p:oleObj name="Equation" r:id="rId1" imgW="19507200" imgH="19507200" progId="">
                  <p:embed/>
                  <p:pic>
                    <p:nvPicPr>
                      <p:cNvPr id="0" name="图片 20480"/>
                      <p:cNvPicPr>
                        <a:picLocks noChangeAspect="1"/>
                      </p:cNvPicPr>
                      <p:nvPr/>
                    </p:nvPicPr>
                    <p:blipFill>
                      <a:blip r:embed="rId2"/>
                      <a:stretch>
                        <a:fillRect/>
                      </a:stretch>
                    </p:blipFill>
                    <p:spPr>
                      <a:xfrm>
                        <a:off x="468000" y="733399"/>
                        <a:ext cx="733425"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807232" y="2067002"/>
          <a:ext cx="219074" cy="657224"/>
        </p:xfrm>
        <a:graphic>
          <a:graphicData uri="http://schemas.openxmlformats.org/presentationml/2006/ole">
            <mc:AlternateContent xmlns:mc="http://schemas.openxmlformats.org/markup-compatibility/2006">
              <mc:Choice xmlns:v="urn:schemas-microsoft-com:vml" Requires="v">
                <p:oleObj spid="_x0000_s20482" name="Equation" r:id="rId3" imgW="5791200" imgH="17373600" progId="">
                  <p:embed/>
                </p:oleObj>
              </mc:Choice>
              <mc:Fallback>
                <p:oleObj name="Equation" r:id="rId3" imgW="5791200" imgH="17373600" progId="">
                  <p:embed/>
                  <p:pic>
                    <p:nvPicPr>
                      <p:cNvPr id="0" name="图片 20481"/>
                      <p:cNvPicPr>
                        <a:picLocks noChangeAspect="1"/>
                      </p:cNvPicPr>
                      <p:nvPr/>
                    </p:nvPicPr>
                    <p:blipFill>
                      <a:blip r:embed="rId4"/>
                      <a:stretch>
                        <a:fillRect/>
                      </a:stretch>
                    </p:blipFill>
                    <p:spPr>
                      <a:xfrm>
                        <a:off x="2807232" y="2067002"/>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77877" y="2067002"/>
          <a:ext cx="219075" cy="657225"/>
        </p:xfrm>
        <a:graphic>
          <a:graphicData uri="http://schemas.openxmlformats.org/presentationml/2006/ole">
            <mc:AlternateContent xmlns:mc="http://schemas.openxmlformats.org/markup-compatibility/2006">
              <mc:Choice xmlns:v="urn:schemas-microsoft-com:vml" Requires="v">
                <p:oleObj spid="_x0000_s20483" name="Equation" r:id="rId5" imgW="5791200" imgH="17373600" progId="">
                  <p:embed/>
                </p:oleObj>
              </mc:Choice>
              <mc:Fallback>
                <p:oleObj name="Equation" r:id="rId5" imgW="5791200" imgH="17373600" progId="">
                  <p:embed/>
                  <p:pic>
                    <p:nvPicPr>
                      <p:cNvPr id="0" name="图片 20482"/>
                      <p:cNvPicPr>
                        <a:picLocks noChangeAspect="1"/>
                      </p:cNvPicPr>
                      <p:nvPr/>
                    </p:nvPicPr>
                    <p:blipFill>
                      <a:blip r:embed="rId6"/>
                      <a:stretch>
                        <a:fillRect/>
                      </a:stretch>
                    </p:blipFill>
                    <p:spPr>
                      <a:xfrm>
                        <a:off x="7977877" y="2067002"/>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406407" y="2210137"/>
          <a:ext cx="257175" cy="381000"/>
        </p:xfrm>
        <a:graphic>
          <a:graphicData uri="http://schemas.openxmlformats.org/presentationml/2006/ole">
            <mc:AlternateContent xmlns:mc="http://schemas.openxmlformats.org/markup-compatibility/2006">
              <mc:Choice xmlns:v="urn:schemas-microsoft-com:vml" Requires="v">
                <p:oleObj spid="_x0000_s20484" name="Equation" r:id="rId7" imgW="6705600" imgH="10058400" progId="">
                  <p:embed/>
                </p:oleObj>
              </mc:Choice>
              <mc:Fallback>
                <p:oleObj name="Equation" r:id="rId7" imgW="6705600" imgH="10058400" progId="">
                  <p:embed/>
                  <p:pic>
                    <p:nvPicPr>
                      <p:cNvPr id="0" name="图片 20483"/>
                      <p:cNvPicPr>
                        <a:picLocks noChangeAspect="1"/>
                      </p:cNvPicPr>
                      <p:nvPr/>
                    </p:nvPicPr>
                    <p:blipFill>
                      <a:blip r:embed="rId8"/>
                      <a:stretch>
                        <a:fillRect/>
                      </a:stretch>
                    </p:blipFill>
                    <p:spPr>
                      <a:xfrm>
                        <a:off x="8406407" y="2210137"/>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836155" y="2067002"/>
          <a:ext cx="219075" cy="657225"/>
        </p:xfrm>
        <a:graphic>
          <a:graphicData uri="http://schemas.openxmlformats.org/presentationml/2006/ole">
            <mc:AlternateContent xmlns:mc="http://schemas.openxmlformats.org/markup-compatibility/2006">
              <mc:Choice xmlns:v="urn:schemas-microsoft-com:vml" Requires="v">
                <p:oleObj spid="_x0000_s20485" name="Equation" r:id="rId9" imgW="5791200" imgH="17373600" progId="">
                  <p:embed/>
                </p:oleObj>
              </mc:Choice>
              <mc:Fallback>
                <p:oleObj name="Equation" r:id="rId9" imgW="5791200" imgH="17373600" progId="">
                  <p:embed/>
                  <p:pic>
                    <p:nvPicPr>
                      <p:cNvPr id="0" name="图片 20484"/>
                      <p:cNvPicPr>
                        <a:picLocks noChangeAspect="1"/>
                      </p:cNvPicPr>
                      <p:nvPr/>
                    </p:nvPicPr>
                    <p:blipFill>
                      <a:blip r:embed="rId10"/>
                      <a:stretch>
                        <a:fillRect/>
                      </a:stretch>
                    </p:blipFill>
                    <p:spPr>
                      <a:xfrm>
                        <a:off x="8836155" y="2067002"/>
                        <a:ext cx="219075" cy="657225"/>
                      </a:xfrm>
                      <a:prstGeom prst="rect">
                        <a:avLst/>
                      </a:prstGeom>
                      <a:noFill/>
                      <a:ln w="9525">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应用动能定理解题的一般步骤</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3735" kern="0" spc="51066"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楷体_GB2312" pitchFamily="65" charset="-122"/>
              </a:rPr>
              <a:t>动能是标量,动能定理是标量式,解题时不能分解动能。</a:t>
            </a:r>
            <a:endParaRPr lang="zh-CN" altLang="en-US" dirty="0"/>
          </a:p>
        </p:txBody>
      </p:sp>
      <p:pic>
        <p:nvPicPr>
          <p:cNvPr id="3" name="图片 3" descr="textimage33.jpeg"/>
          <p:cNvPicPr>
            <a:picLocks noChangeAspect="1"/>
          </p:cNvPicPr>
          <p:nvPr/>
        </p:nvPicPr>
        <p:blipFill>
          <a:blip r:embed="rId1"/>
          <a:stretch>
            <a:fillRect/>
          </a:stretch>
        </p:blipFill>
        <p:spPr>
          <a:xfrm>
            <a:off x="2512194" y="1991509"/>
            <a:ext cx="7243220" cy="331142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11656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动能定理与图像结合的问题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Times New Roman" panose="02020603050405020304" pitchFamily="65" charset="-122"/>
                <a:ea typeface="微软雅黑" panose="020B0503020204020204" pitchFamily="34" charset="-122"/>
              </a:rPr>
              <a:t>常见图像的</a:t>
            </a:r>
            <a:r>
              <a:rPr lang="zh-CN" altLang="en-US" sz="2495" kern="0" dirty="0" smtClean="0">
                <a:latin typeface="Times New Roman" panose="02020603050405020304" pitchFamily="65" charset="-122"/>
                <a:ea typeface="微软雅黑" panose="020B0503020204020204" pitchFamily="34" charset="-122"/>
              </a:rPr>
              <a:t>分析</a:t>
            </a:r>
            <a:r>
              <a:rPr lang="zh-CN" altLang="en-US" dirty="0" smtClean="0"/>
              <a:t> </a:t>
            </a:r>
            <a:endParaRPr lang="zh-CN" altLang="en-US" dirty="0"/>
          </a:p>
        </p:txBody>
      </p:sp>
      <p:pic>
        <p:nvPicPr>
          <p:cNvPr id="3" name="图片 3" descr="textimage34.jpeg"/>
          <p:cNvPicPr>
            <a:picLocks noChangeAspect="1"/>
          </p:cNvPicPr>
          <p:nvPr/>
        </p:nvPicPr>
        <p:blipFill>
          <a:blip r:embed="rId1"/>
          <a:stretch>
            <a:fillRect/>
          </a:stretch>
        </p:blipFill>
        <p:spPr>
          <a:xfrm>
            <a:off x="3155136" y="1493245"/>
            <a:ext cx="4857784" cy="775720"/>
          </a:xfrm>
          <a:prstGeom prst="rect">
            <a:avLst/>
          </a:prstGeom>
        </p:spPr>
      </p:pic>
      <p:pic>
        <p:nvPicPr>
          <p:cNvPr id="4" name="图片 4" descr="textimage35.jpeg"/>
          <p:cNvPicPr>
            <a:picLocks noChangeAspect="1"/>
          </p:cNvPicPr>
          <p:nvPr/>
        </p:nvPicPr>
        <p:blipFill>
          <a:blip r:embed="rId2"/>
          <a:stretch>
            <a:fillRect/>
          </a:stretch>
        </p:blipFill>
        <p:spPr>
          <a:xfrm>
            <a:off x="3155136" y="2420137"/>
            <a:ext cx="4857784" cy="1131787"/>
          </a:xfrm>
          <a:prstGeom prst="rect">
            <a:avLst/>
          </a:prstGeom>
        </p:spPr>
      </p:pic>
      <p:pic>
        <p:nvPicPr>
          <p:cNvPr id="5" name="图片 5" descr="textimage36.jpeg"/>
          <p:cNvPicPr>
            <a:picLocks noChangeAspect="1"/>
          </p:cNvPicPr>
          <p:nvPr/>
        </p:nvPicPr>
        <p:blipFill>
          <a:blip r:embed="rId3"/>
          <a:stretch>
            <a:fillRect/>
          </a:stretch>
        </p:blipFill>
        <p:spPr>
          <a:xfrm>
            <a:off x="3155136" y="3777459"/>
            <a:ext cx="4857784" cy="775720"/>
          </a:xfrm>
          <a:prstGeom prst="rect">
            <a:avLst/>
          </a:prstGeom>
        </p:spPr>
      </p:pic>
      <p:pic>
        <p:nvPicPr>
          <p:cNvPr id="6" name="图片 3" descr="textimage37.jpeg"/>
          <p:cNvPicPr>
            <a:picLocks noChangeAspect="1"/>
          </p:cNvPicPr>
          <p:nvPr/>
        </p:nvPicPr>
        <p:blipFill>
          <a:blip r:embed="rId4"/>
          <a:stretch>
            <a:fillRect/>
          </a:stretch>
        </p:blipFill>
        <p:spPr>
          <a:xfrm>
            <a:off x="3141952" y="4777591"/>
            <a:ext cx="5238837" cy="805975"/>
          </a:xfrm>
          <a:prstGeom prst="rect">
            <a:avLst/>
          </a:prstGeom>
        </p:spPr>
      </p:pic>
      <p:pic>
        <p:nvPicPr>
          <p:cNvPr id="7" name="图片 4" descr="textimage38.jpeg"/>
          <p:cNvPicPr>
            <a:picLocks noChangeAspect="1"/>
          </p:cNvPicPr>
          <p:nvPr/>
        </p:nvPicPr>
        <p:blipFill>
          <a:blip r:embed="rId5"/>
          <a:stretch>
            <a:fillRect/>
          </a:stretch>
        </p:blipFill>
        <p:spPr>
          <a:xfrm>
            <a:off x="3086051" y="5706285"/>
            <a:ext cx="5047254" cy="805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功的分析和计算</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1.恒力做功的</a:t>
            </a:r>
            <a:r>
              <a:rPr lang="zh-CN" altLang="en-US" sz="2410" b="1" kern="0" dirty="0" smtClean="0">
                <a:solidFill>
                  <a:srgbClr val="000000"/>
                </a:solidFill>
                <a:latin typeface="Times New Roman" panose="02020603050405020304" pitchFamily="65" charset="-122"/>
                <a:ea typeface="华文细黑" panose="02010600040101010101" pitchFamily="65" charset="-122"/>
              </a:rPr>
              <a:t>计算</a:t>
            </a:r>
            <a:endParaRPr lang="zh-CN" altLang="en-US" dirty="0"/>
          </a:p>
        </p:txBody>
      </p:sp>
      <p:pic>
        <p:nvPicPr>
          <p:cNvPr id="3" name="图片 3" descr="textimage0.jpeg"/>
          <p:cNvPicPr>
            <a:picLocks noChangeAspect="1"/>
          </p:cNvPicPr>
          <p:nvPr/>
        </p:nvPicPr>
        <p:blipFill>
          <a:blip r:embed="rId1"/>
          <a:stretch>
            <a:fillRect/>
          </a:stretch>
        </p:blipFill>
        <p:spPr>
          <a:xfrm>
            <a:off x="2869384" y="2134385"/>
            <a:ext cx="6177660" cy="222454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844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(2021湖北,4,4分)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如图(a)所示,一物块以一定初速度沿倾角为30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的固定斜面上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滑,运动过程中摩擦力大小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恒定,物块动能</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与运动路程</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的关系如图(b)所示。重力加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速度大小取10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,物块质量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和所受摩擦力大小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分别为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5400" kern="0" spc="1042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9000" kern="0" spc="832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3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=0.7 kg,</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=0.5 N　　　    B.</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=0.7 kg,</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=1.0 N</a:t>
            </a:r>
            <a:endParaRPr lang="zh-CN" altLang="en-US" dirty="0"/>
          </a:p>
        </p:txBody>
      </p:sp>
      <p:pic>
        <p:nvPicPr>
          <p:cNvPr id="3" name="图片 3" descr="textimage39.jpeg"/>
          <p:cNvPicPr>
            <a:picLocks noChangeAspect="1"/>
          </p:cNvPicPr>
          <p:nvPr/>
        </p:nvPicPr>
        <p:blipFill>
          <a:blip r:embed="rId1" cstate="print"/>
          <a:stretch>
            <a:fillRect/>
          </a:stretch>
        </p:blipFill>
        <p:spPr>
          <a:xfrm>
            <a:off x="3540764" y="2826656"/>
            <a:ext cx="2009775" cy="1428750"/>
          </a:xfrm>
          <a:prstGeom prst="rect">
            <a:avLst/>
          </a:prstGeom>
        </p:spPr>
      </p:pic>
      <p:pic>
        <p:nvPicPr>
          <p:cNvPr id="4" name="图片 4" descr="textimage40.jpeg"/>
          <p:cNvPicPr>
            <a:picLocks noChangeAspect="1"/>
          </p:cNvPicPr>
          <p:nvPr/>
        </p:nvPicPr>
        <p:blipFill>
          <a:blip r:embed="rId2" cstate="print"/>
          <a:stretch>
            <a:fillRect/>
          </a:stretch>
        </p:blipFill>
        <p:spPr>
          <a:xfrm>
            <a:off x="6226970" y="2420137"/>
            <a:ext cx="2071411" cy="2241787"/>
          </a:xfrm>
          <a:prstGeom prst="rect">
            <a:avLst/>
          </a:prstGeom>
        </p:spPr>
      </p:pic>
      <p:sp>
        <p:nvSpPr>
          <p:cNvPr id="5" name="TextBox 2"/>
          <p:cNvSpPr txBox="1"/>
          <p:nvPr/>
        </p:nvSpPr>
        <p:spPr>
          <a:xfrm>
            <a:off x="468000" y="5277657"/>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=0.8 kg,</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=0.5 N　　　    D.</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=0.8 kg,</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=1.0 </a:t>
            </a:r>
            <a:r>
              <a:rPr lang="zh-CN" altLang="en-US" sz="2410" kern="0" dirty="0" smtClean="0">
                <a:solidFill>
                  <a:srgbClr val="000000"/>
                </a:solidFill>
                <a:latin typeface="Times New Roman" panose="02020603050405020304" pitchFamily="65" charset="-122"/>
                <a:ea typeface="华文细黑" panose="02010600040101010101" pitchFamily="65" charset="-122"/>
              </a:rPr>
              <a:t>N </a:t>
            </a:r>
            <a:endParaRPr lang="zh-CN" altLang="en-US" dirty="0"/>
          </a:p>
        </p:txBody>
      </p:sp>
      <p:sp>
        <p:nvSpPr>
          <p:cNvPr id="6" name="文本框 8"/>
          <p:cNvSpPr txBox="1"/>
          <p:nvPr/>
        </p:nvSpPr>
        <p:spPr>
          <a:xfrm>
            <a:off x="8441548" y="184863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解题导引</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1.jpeg"/>
          <p:cNvPicPr>
            <a:picLocks noChangeAspect="1"/>
          </p:cNvPicPr>
          <p:nvPr/>
        </p:nvPicPr>
        <p:blipFill>
          <a:blip r:embed="rId1"/>
          <a:stretch>
            <a:fillRect/>
          </a:stretch>
        </p:blipFill>
        <p:spPr>
          <a:xfrm>
            <a:off x="2940822" y="1634319"/>
            <a:ext cx="6315075" cy="376237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495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由题图(b)可知,物块在上滑过程中动能由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=40 J变为0,说明物块上滑到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m</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时速度为零,则由动能定理得-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;接下来返回到出发点时,动能变为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=30 J,</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则由动能定理得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·sin 30°,联立解得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=0.7 kg,</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N,</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一题多解</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图线的斜率表示物块受到的合力。上滑过程,物块做匀减速运动,斜率</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的绝对值表示所受合力大小,即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N;下滑过程,物块做匀加速运动,斜率的绝</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对值表示所受合力大小,即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 N,联立解得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=0.7 kg,</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 N,</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631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高考变式</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    (直线变曲线)</a:t>
            </a:r>
            <a:r>
              <a:rPr lang="zh-CN" altLang="en-US" sz="2410" kern="0" dirty="0" smtClean="0">
                <a:solidFill>
                  <a:srgbClr val="000000"/>
                </a:solidFill>
                <a:latin typeface="Times New Roman" panose="02020603050405020304" pitchFamily="65" charset="-122"/>
                <a:ea typeface="华文细黑" panose="02010600040101010101" pitchFamily="65" charset="-122"/>
              </a:rPr>
              <a:t>跳台滑雪是一项深受勇敢者喜爱的滑雪运动。图甲为某跳台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滑雪运动员从跳台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处(长度可忽略不计)沿水平方向飞出,经2 s在斜坡</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处着陆的示意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图,图乙为运动员从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时的动能</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变化的关系图像。不计空气阻力作用,</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230" kern="0" spc="1317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10075" kern="0" spc="6798"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6" name="组合 5"/>
          <p:cNvGrpSpPr/>
          <p:nvPr/>
        </p:nvGrpSpPr>
        <p:grpSpPr>
          <a:xfrm>
            <a:off x="6731686" y="2705889"/>
            <a:ext cx="4781681" cy="2695575"/>
            <a:chOff x="6731686" y="2705889"/>
            <a:chExt cx="4781681" cy="2695575"/>
          </a:xfrm>
        </p:grpSpPr>
        <p:pic>
          <p:nvPicPr>
            <p:cNvPr id="3" name="图片 3" descr="textimage42.jpeg"/>
            <p:cNvPicPr>
              <a:picLocks noChangeAspect="1"/>
            </p:cNvPicPr>
            <p:nvPr/>
          </p:nvPicPr>
          <p:blipFill>
            <a:blip r:embed="rId1" cstate="print"/>
            <a:stretch>
              <a:fillRect/>
            </a:stretch>
          </p:blipFill>
          <p:spPr>
            <a:xfrm>
              <a:off x="6731686" y="3299823"/>
              <a:ext cx="2590800" cy="1933575"/>
            </a:xfrm>
            <a:prstGeom prst="rect">
              <a:avLst/>
            </a:prstGeom>
          </p:spPr>
        </p:pic>
        <p:pic>
          <p:nvPicPr>
            <p:cNvPr id="4" name="图片 4" descr="textimage43.jpeg"/>
            <p:cNvPicPr>
              <a:picLocks noChangeAspect="1"/>
            </p:cNvPicPr>
            <p:nvPr/>
          </p:nvPicPr>
          <p:blipFill>
            <a:blip r:embed="rId2" cstate="print"/>
            <a:stretch>
              <a:fillRect/>
            </a:stretch>
          </p:blipFill>
          <p:spPr>
            <a:xfrm>
              <a:off x="9370242" y="2705889"/>
              <a:ext cx="2143125" cy="2695575"/>
            </a:xfrm>
            <a:prstGeom prst="rect">
              <a:avLst/>
            </a:prstGeom>
          </p:spPr>
        </p:pic>
      </p:grpSp>
      <p:sp>
        <p:nvSpPr>
          <p:cNvPr id="5" name="TextBox 2"/>
          <p:cNvSpPr txBox="1"/>
          <p:nvPr/>
        </p:nvSpPr>
        <p:spPr>
          <a:xfrm>
            <a:off x="468000" y="2920203"/>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A.运动员的质量为50 kg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B.运动员到达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点时速度与水平方向夹角为45</a:t>
            </a:r>
            <a:r>
              <a:rPr lang="zh-CN" altLang="en-US" sz="2410" kern="0" dirty="0" smtClean="0">
                <a:solidFill>
                  <a:srgbClr val="000000"/>
                </a:solidFill>
                <a:latin typeface="Arial Narrow" panose="020B0606020202030204" pitchFamily="65" charset="-122"/>
                <a:ea typeface="Arial Unicode MS"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C.运动员从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,重力做功为12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J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D.运动员离坡面最远的位置在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的中垂线上</a:t>
            </a:r>
            <a:endParaRPr lang="zh-CN" altLang="en-US" dirty="0"/>
          </a:p>
        </p:txBody>
      </p:sp>
      <p:sp>
        <p:nvSpPr>
          <p:cNvPr id="7" name="文本框 8"/>
          <p:cNvSpPr txBox="1"/>
          <p:nvPr/>
        </p:nvSpPr>
        <p:spPr>
          <a:xfrm>
            <a:off x="4726772" y="2348699"/>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44158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由动能的定义式及题图乙可知运动员在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=0时动能为</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J,</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s时动能</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J,联立解得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m/s,</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=60 kg,</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s时,运动员落在斜坡</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上,速度与水平方向的夹角满足tan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≠45°,</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合</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J,</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。运动员离坡面距离最远时,速度方向与坡</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面平行,运动员的运动可分解为沿坡面和垂直坡面方向,垂直坡面方向的运动具有对称</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性,沿坡面方向一直做匀加速直线运动,则运动员离坡面最远的位置不在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的中垂线上,</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222589" y="794620"/>
          <a:ext cx="219075" cy="657225"/>
        </p:xfrm>
        <a:graphic>
          <a:graphicData uri="http://schemas.openxmlformats.org/presentationml/2006/ole">
            <mc:AlternateContent xmlns:mc="http://schemas.openxmlformats.org/markup-compatibility/2006">
              <mc:Choice xmlns:v="urn:schemas-microsoft-com:vml" Requires="v">
                <p:oleObj spid="_x0000_s21505" name="Equation" r:id="rId1" imgW="5791200" imgH="17373600" progId="">
                  <p:embed/>
                </p:oleObj>
              </mc:Choice>
              <mc:Fallback>
                <p:oleObj name="Equation" r:id="rId1" imgW="5791200" imgH="17373600" progId="">
                  <p:embed/>
                  <p:pic>
                    <p:nvPicPr>
                      <p:cNvPr id="0" name="图片 21504"/>
                      <p:cNvPicPr>
                        <a:picLocks noChangeAspect="1"/>
                      </p:cNvPicPr>
                      <p:nvPr/>
                    </p:nvPicPr>
                    <p:blipFill>
                      <a:blip r:embed="rId2"/>
                      <a:stretch>
                        <a:fillRect/>
                      </a:stretch>
                    </p:blipFill>
                    <p:spPr>
                      <a:xfrm>
                        <a:off x="8222589" y="794620"/>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651119" y="937755"/>
          <a:ext cx="257175" cy="381000"/>
        </p:xfrm>
        <a:graphic>
          <a:graphicData uri="http://schemas.openxmlformats.org/presentationml/2006/ole">
            <mc:AlternateContent xmlns:mc="http://schemas.openxmlformats.org/markup-compatibility/2006">
              <mc:Choice xmlns:v="urn:schemas-microsoft-com:vml" Requires="v">
                <p:oleObj spid="_x0000_s21506" name="Equation" r:id="rId3" imgW="6705600" imgH="10058400" progId="">
                  <p:embed/>
                </p:oleObj>
              </mc:Choice>
              <mc:Fallback>
                <p:oleObj name="Equation" r:id="rId3" imgW="6705600" imgH="10058400" progId="">
                  <p:embed/>
                  <p:pic>
                    <p:nvPicPr>
                      <p:cNvPr id="0" name="图片 21505"/>
                      <p:cNvPicPr>
                        <a:picLocks noChangeAspect="1"/>
                      </p:cNvPicPr>
                      <p:nvPr/>
                    </p:nvPicPr>
                    <p:blipFill>
                      <a:blip r:embed="rId4"/>
                      <a:stretch>
                        <a:fillRect/>
                      </a:stretch>
                    </p:blipFill>
                    <p:spPr>
                      <a:xfrm>
                        <a:off x="8651119" y="937755"/>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74000" y="1495833"/>
          <a:ext cx="219075" cy="657225"/>
        </p:xfrm>
        <a:graphic>
          <a:graphicData uri="http://schemas.openxmlformats.org/presentationml/2006/ole">
            <mc:AlternateContent xmlns:mc="http://schemas.openxmlformats.org/markup-compatibility/2006">
              <mc:Choice xmlns:v="urn:schemas-microsoft-com:vml" Requires="v">
                <p:oleObj spid="_x0000_s21507" name="Equation" r:id="rId5" imgW="5791200" imgH="17373600" progId="">
                  <p:embed/>
                </p:oleObj>
              </mc:Choice>
              <mc:Fallback>
                <p:oleObj name="Equation" r:id="rId5" imgW="5791200" imgH="17373600" progId="">
                  <p:embed/>
                  <p:pic>
                    <p:nvPicPr>
                      <p:cNvPr id="0" name="图片 21506"/>
                      <p:cNvPicPr>
                        <a:picLocks noChangeAspect="1"/>
                      </p:cNvPicPr>
                      <p:nvPr/>
                    </p:nvPicPr>
                    <p:blipFill>
                      <a:blip r:embed="rId6"/>
                      <a:stretch>
                        <a:fillRect/>
                      </a:stretch>
                    </p:blipFill>
                    <p:spPr>
                      <a:xfrm>
                        <a:off x="774000" y="149583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304430" y="1638968"/>
          <a:ext cx="257174" cy="380999"/>
        </p:xfrm>
        <a:graphic>
          <a:graphicData uri="http://schemas.openxmlformats.org/presentationml/2006/ole">
            <mc:AlternateContent xmlns:mc="http://schemas.openxmlformats.org/markup-compatibility/2006">
              <mc:Choice xmlns:v="urn:schemas-microsoft-com:vml" Requires="v">
                <p:oleObj spid="_x0000_s21508" name="Equation" r:id="rId7" imgW="6705600" imgH="10058400" progId="">
                  <p:embed/>
                </p:oleObj>
              </mc:Choice>
              <mc:Fallback>
                <p:oleObj name="Equation" r:id="rId7" imgW="6705600" imgH="10058400" progId="">
                  <p:embed/>
                  <p:pic>
                    <p:nvPicPr>
                      <p:cNvPr id="0" name="图片 21507"/>
                      <p:cNvPicPr>
                        <a:picLocks noChangeAspect="1"/>
                      </p:cNvPicPr>
                      <p:nvPr/>
                    </p:nvPicPr>
                    <p:blipFill>
                      <a:blip r:embed="rId8"/>
                      <a:stretch>
                        <a:fillRect/>
                      </a:stretch>
                    </p:blipFill>
                    <p:spPr>
                      <a:xfrm>
                        <a:off x="1304430" y="1638968"/>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305728" y="2246301"/>
          <a:ext cx="323850" cy="723900"/>
        </p:xfrm>
        <a:graphic>
          <a:graphicData uri="http://schemas.openxmlformats.org/presentationml/2006/ole">
            <mc:AlternateContent xmlns:mc="http://schemas.openxmlformats.org/markup-compatibility/2006">
              <mc:Choice xmlns:v="urn:schemas-microsoft-com:vml" Requires="v">
                <p:oleObj spid="_x0000_s21509" name="Equation" r:id="rId9" imgW="8534400" imgH="19202400" progId="">
                  <p:embed/>
                </p:oleObj>
              </mc:Choice>
              <mc:Fallback>
                <p:oleObj name="Equation" r:id="rId9" imgW="8534400" imgH="19202400" progId="">
                  <p:embed/>
                  <p:pic>
                    <p:nvPicPr>
                      <p:cNvPr id="0" name="图片 21508"/>
                      <p:cNvPicPr>
                        <a:picLocks noChangeAspect="1"/>
                      </p:cNvPicPr>
                      <p:nvPr/>
                    </p:nvPicPr>
                    <p:blipFill>
                      <a:blip r:embed="rId10"/>
                      <a:stretch>
                        <a:fillRect/>
                      </a:stretch>
                    </p:blipFill>
                    <p:spPr>
                      <a:xfrm>
                        <a:off x="5305728" y="2246301"/>
                        <a:ext cx="323850" cy="723900"/>
                      </a:xfrm>
                      <a:prstGeom prst="rect">
                        <a:avLst/>
                      </a:prstGeom>
                      <a:noFill/>
                      <a:ln w="9525">
                        <a:noFill/>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10</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动能定理在多过程运动中的应用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623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动能定理既适用于直线运动,也适用于曲线运动;既适用于恒力做功,也适用于变力做</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功;既适用于单过程运动,也适用于多过程运动。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当物体运动涉及多个阶段和多个过程时,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若题目要求计算某一中间物理量,需分阶段</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列动能定理</a:t>
            </a:r>
            <a:r>
              <a:rPr lang="zh-CN" altLang="en-US" sz="2410" kern="0" dirty="0" smtClean="0">
                <a:solidFill>
                  <a:srgbClr val="000000"/>
                </a:solidFill>
                <a:latin typeface="Times New Roman" panose="02020603050405020304" pitchFamily="65" charset="-122"/>
                <a:ea typeface="华文细黑" panose="02010600040101010101" pitchFamily="65" charset="-122"/>
              </a:rPr>
              <a:t>;若不需要研究运动的中间状态,可以对全程列动能定理,从而避开每个运动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过程的具体细节。</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2.思路</a:t>
            </a:r>
            <a:r>
              <a:rPr lang="zh-CN" altLang="en-US" sz="2410" b="1" kern="0" dirty="0" smtClean="0">
                <a:solidFill>
                  <a:srgbClr val="000000"/>
                </a:solidFill>
                <a:latin typeface="Times New Roman" panose="02020603050405020304" pitchFamily="65" charset="-122"/>
                <a:ea typeface="华文细黑" panose="02010600040101010101" pitchFamily="65" charset="-122"/>
              </a:rPr>
              <a:t>分析</a:t>
            </a:r>
            <a:r>
              <a:rPr lang="zh-CN" altLang="en-US" b="1" dirty="0" smtClean="0"/>
              <a:t> </a:t>
            </a:r>
            <a:r>
              <a:rPr lang="zh-CN" altLang="en-US" sz="2410" b="1" kern="0" dirty="0" smtClean="0">
                <a:solidFill>
                  <a:srgbClr val="000000"/>
                </a:solidFill>
                <a:latin typeface="Times New Roman" panose="02020603050405020304" pitchFamily="65" charset="-122"/>
                <a:ea typeface="华文细黑" panose="02010600040101010101" pitchFamily="65" charset="-122"/>
              </a:rPr>
              <a:t> </a:t>
            </a:r>
            <a:endParaRPr lang="zh-CN" altLang="en-US" b="1" dirty="0"/>
          </a:p>
        </p:txBody>
      </p:sp>
      <p:pic>
        <p:nvPicPr>
          <p:cNvPr id="3" name="图片 3" descr="textimage44.jpeg"/>
          <p:cNvPicPr>
            <a:picLocks noChangeAspect="1"/>
          </p:cNvPicPr>
          <p:nvPr/>
        </p:nvPicPr>
        <p:blipFill>
          <a:blip r:embed="rId1"/>
          <a:stretch>
            <a:fillRect/>
          </a:stretch>
        </p:blipFill>
        <p:spPr>
          <a:xfrm>
            <a:off x="2583632" y="3634583"/>
            <a:ext cx="6904542" cy="1312373"/>
          </a:xfrm>
          <a:prstGeom prst="rect">
            <a:avLst/>
          </a:prstGeom>
        </p:spPr>
      </p:pic>
      <p:sp>
        <p:nvSpPr>
          <p:cNvPr id="4" name="TextBox 2"/>
          <p:cNvSpPr txBox="1"/>
          <p:nvPr/>
        </p:nvSpPr>
        <p:spPr>
          <a:xfrm>
            <a:off x="468000" y="5063343"/>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各阶段的衔接点起承前启后的作用。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变力做功容易出错,需重点分析</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动能定理在“单向”多过程运动中的应用</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68000" y="907299"/>
            <a:ext cx="11831400" cy="32987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(2024届陕西宝鸡期末)</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a:t>
            </a:r>
            <a:r>
              <a:rPr lang="zh-CN" altLang="en-US" sz="2410" kern="0" dirty="0" smtClean="0">
                <a:solidFill>
                  <a:srgbClr val="000000"/>
                </a:solidFill>
                <a:latin typeface="Times New Roman" panose="02020603050405020304" pitchFamily="65" charset="-122"/>
                <a:ea typeface="华文细黑" panose="02010600040101010101" pitchFamily="65" charset="-122"/>
              </a:rPr>
              <a:t>是一条长轨道,其中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段是倾角为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段是水平的,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段是与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都相切的一小段圆弧,其长度可以忽略不计。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的滑块(可视为质点)在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点由静止释放,沿轨道滑下,最后停在</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之间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高度差为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之间距离为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。现用一方向始终与轨道平行的力推滑块,使它缓慢地由</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点推回到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点。滑块与轨道间的动摩擦因数为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,则推力对滑块做的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功为(　    )</a:t>
            </a:r>
            <a:endParaRPr lang="zh-CN" altLang="en-US" dirty="0"/>
          </a:p>
        </p:txBody>
      </p:sp>
      <p:pic>
        <p:nvPicPr>
          <p:cNvPr id="4" name="图片 3" descr="textimage45.jpeg"/>
          <p:cNvPicPr>
            <a:picLocks noChangeAspect="1"/>
          </p:cNvPicPr>
          <p:nvPr/>
        </p:nvPicPr>
        <p:blipFill>
          <a:blip r:embed="rId1"/>
          <a:stretch>
            <a:fillRect/>
          </a:stretch>
        </p:blipFill>
        <p:spPr>
          <a:xfrm>
            <a:off x="7798606" y="3920335"/>
            <a:ext cx="3022796" cy="1641371"/>
          </a:xfrm>
          <a:prstGeom prst="rect">
            <a:avLst/>
          </a:prstGeom>
        </p:spPr>
      </p:pic>
      <p:sp>
        <p:nvSpPr>
          <p:cNvPr id="5" name="TextBox 2"/>
          <p:cNvSpPr txBox="1"/>
          <p:nvPr/>
        </p:nvSpPr>
        <p:spPr>
          <a:xfrm>
            <a:off x="468000" y="4273468"/>
            <a:ext cx="11831400" cy="1249573"/>
          </a:xfrm>
          <a:prstGeom prst="rect">
            <a:avLst/>
          </a:prstGeom>
          <a:noFill/>
        </p:spPr>
        <p:txBody>
          <a:bodyPr wrap="square" lIns="0" tIns="0" rIns="0" bIns="0" rtlCol="0">
            <a:spAutoFit/>
          </a:bodyPr>
          <a:lstStyle/>
          <a:p>
            <a:pPr marL="0" indent="0" eaLnBrk="0" latinLnBrk="1" hangingPunct="0">
              <a:lnSpc>
                <a:spcPct val="150000"/>
              </a:lnSpc>
              <a:spcBef>
                <a:spcPts val="19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B.2</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3350" kern="0" spc="61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μmgh</a:t>
            </a:r>
            <a:r>
              <a:rPr lang="zh-CN" altLang="en-US" sz="2410" kern="0" dirty="0" smtClean="0">
                <a:solidFill>
                  <a:srgbClr val="000000"/>
                </a:solidFill>
                <a:latin typeface="Times New Roman" panose="02020603050405020304" pitchFamily="65" charset="-122"/>
                <a:ea typeface="华文细黑" panose="02010600040101010101" pitchFamily="65" charset="-122"/>
              </a:rPr>
              <a:t> cot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p:txBody>
      </p:sp>
      <p:graphicFrame>
        <p:nvGraphicFramePr>
          <p:cNvPr id="6" name="对象 5"/>
          <p:cNvGraphicFramePr>
            <a:graphicFrameLocks noChangeAspect="1"/>
          </p:cNvGraphicFramePr>
          <p:nvPr/>
        </p:nvGraphicFramePr>
        <p:xfrm>
          <a:off x="1275110" y="4972860"/>
          <a:ext cx="1209675" cy="733425"/>
        </p:xfrm>
        <a:graphic>
          <a:graphicData uri="http://schemas.openxmlformats.org/presentationml/2006/ole">
            <mc:AlternateContent xmlns:mc="http://schemas.openxmlformats.org/markup-compatibility/2006">
              <mc:Choice xmlns:v="urn:schemas-microsoft-com:vml" Requires="v">
                <p:oleObj spid="_x0000_s22529" name="Equation" r:id="rId2" imgW="32004000" imgH="19507200" progId="">
                  <p:embed/>
                </p:oleObj>
              </mc:Choice>
              <mc:Fallback>
                <p:oleObj name="Equation" r:id="rId2" imgW="32004000" imgH="19507200" progId="">
                  <p:embed/>
                  <p:pic>
                    <p:nvPicPr>
                      <p:cNvPr id="0" name="图片 22528"/>
                      <p:cNvPicPr>
                        <a:picLocks noChangeAspect="1"/>
                      </p:cNvPicPr>
                      <p:nvPr/>
                    </p:nvPicPr>
                    <p:blipFill>
                      <a:blip r:embed="rId3"/>
                      <a:stretch>
                        <a:fillRect/>
                      </a:stretch>
                    </p:blipFill>
                    <p:spPr>
                      <a:xfrm>
                        <a:off x="1275110" y="4972860"/>
                        <a:ext cx="1209675" cy="733425"/>
                      </a:xfrm>
                      <a:prstGeom prst="rect">
                        <a:avLst/>
                      </a:prstGeom>
                      <a:noFill/>
                      <a:ln w="9525">
                        <a:noFill/>
                      </a:ln>
                    </p:spPr>
                  </p:pic>
                </p:oleObj>
              </mc:Fallback>
            </mc:AlternateContent>
          </a:graphicData>
        </a:graphic>
      </p:graphicFrame>
      <p:sp>
        <p:nvSpPr>
          <p:cNvPr id="7" name="文本框 8"/>
          <p:cNvSpPr txBox="1"/>
          <p:nvPr/>
        </p:nvSpPr>
        <p:spPr>
          <a:xfrm>
            <a:off x="1297748" y="3777459"/>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634187"/>
            <a:ext cx="11831400" cy="47019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解法一　分阶段应用动能定理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设滑块滑到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过程运用动能定理有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过程运用动能定理有-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,设推力对滑块做的功为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由动能定</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=0,联立上述方程解得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解法二　全过程应用动能定理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全过程,由动能定理有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再从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的过程,由</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=0(初、末位置高度不变,重力做功为0),联立解得</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737696" y="1308693"/>
          <a:ext cx="571500" cy="657224"/>
        </p:xfrm>
        <a:graphic>
          <a:graphicData uri="http://schemas.openxmlformats.org/presentationml/2006/ole">
            <mc:AlternateContent xmlns:mc="http://schemas.openxmlformats.org/markup-compatibility/2006">
              <mc:Choice xmlns:v="urn:schemas-microsoft-com:vml" Requires="v">
                <p:oleObj spid="_x0000_s23553" name="Equation" r:id="rId1" imgW="15240000" imgH="17373600" progId="">
                  <p:embed/>
                </p:oleObj>
              </mc:Choice>
              <mc:Fallback>
                <p:oleObj name="Equation" r:id="rId1" imgW="15240000" imgH="17373600" progId="">
                  <p:embed/>
                  <p:pic>
                    <p:nvPicPr>
                      <p:cNvPr id="0" name="图片 23552"/>
                      <p:cNvPicPr>
                        <a:picLocks noChangeAspect="1"/>
                      </p:cNvPicPr>
                      <p:nvPr/>
                    </p:nvPicPr>
                    <p:blipFill>
                      <a:blip r:embed="rId2"/>
                      <a:stretch>
                        <a:fillRect/>
                      </a:stretch>
                    </p:blipFill>
                    <p:spPr>
                      <a:xfrm>
                        <a:off x="9737696" y="1308693"/>
                        <a:ext cx="57150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481769" y="1308693"/>
          <a:ext cx="219075" cy="657225"/>
        </p:xfrm>
        <a:graphic>
          <a:graphicData uri="http://schemas.openxmlformats.org/presentationml/2006/ole">
            <mc:AlternateContent xmlns:mc="http://schemas.openxmlformats.org/markup-compatibility/2006">
              <mc:Choice xmlns:v="urn:schemas-microsoft-com:vml" Requires="v">
                <p:oleObj spid="_x0000_s23554" name="Equation" r:id="rId3" imgW="5791200" imgH="17373600" progId="">
                  <p:embed/>
                </p:oleObj>
              </mc:Choice>
              <mc:Fallback>
                <p:oleObj name="Equation" r:id="rId3" imgW="5791200" imgH="17373600" progId="">
                  <p:embed/>
                  <p:pic>
                    <p:nvPicPr>
                      <p:cNvPr id="0" name="图片 23553"/>
                      <p:cNvPicPr>
                        <a:picLocks noChangeAspect="1"/>
                      </p:cNvPicPr>
                      <p:nvPr/>
                    </p:nvPicPr>
                    <p:blipFill>
                      <a:blip r:embed="rId4"/>
                      <a:stretch>
                        <a:fillRect/>
                      </a:stretch>
                    </p:blipFill>
                    <p:spPr>
                      <a:xfrm>
                        <a:off x="10481769" y="130869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910299" y="1451828"/>
          <a:ext cx="266700" cy="381000"/>
        </p:xfrm>
        <a:graphic>
          <a:graphicData uri="http://schemas.openxmlformats.org/presentationml/2006/ole">
            <mc:AlternateContent xmlns:mc="http://schemas.openxmlformats.org/markup-compatibility/2006">
              <mc:Choice xmlns:v="urn:schemas-microsoft-com:vml" Requires="v">
                <p:oleObj spid="_x0000_s23555" name="Equation" r:id="rId5" imgW="7010400" imgH="10058400" progId="">
                  <p:embed/>
                </p:oleObj>
              </mc:Choice>
              <mc:Fallback>
                <p:oleObj name="Equation" r:id="rId5" imgW="7010400" imgH="10058400" progId="">
                  <p:embed/>
                  <p:pic>
                    <p:nvPicPr>
                      <p:cNvPr id="0" name="图片 23554"/>
                      <p:cNvPicPr>
                        <a:picLocks noChangeAspect="1"/>
                      </p:cNvPicPr>
                      <p:nvPr/>
                    </p:nvPicPr>
                    <p:blipFill>
                      <a:blip r:embed="rId6"/>
                      <a:stretch>
                        <a:fillRect/>
                      </a:stretch>
                    </p:blipFill>
                    <p:spPr>
                      <a:xfrm>
                        <a:off x="10910299" y="1451828"/>
                        <a:ext cx="266700"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975051" y="2009906"/>
          <a:ext cx="219075" cy="657225"/>
        </p:xfrm>
        <a:graphic>
          <a:graphicData uri="http://schemas.openxmlformats.org/presentationml/2006/ole">
            <mc:AlternateContent xmlns:mc="http://schemas.openxmlformats.org/markup-compatibility/2006">
              <mc:Choice xmlns:v="urn:schemas-microsoft-com:vml" Requires="v">
                <p:oleObj spid="_x0000_s23556" name="Equation" r:id="rId7" imgW="5791200" imgH="17373600" progId="">
                  <p:embed/>
                </p:oleObj>
              </mc:Choice>
              <mc:Fallback>
                <p:oleObj name="Equation" r:id="rId7" imgW="5791200" imgH="17373600" progId="">
                  <p:embed/>
                  <p:pic>
                    <p:nvPicPr>
                      <p:cNvPr id="0" name="图片 23555"/>
                      <p:cNvPicPr>
                        <a:picLocks noChangeAspect="1"/>
                      </p:cNvPicPr>
                      <p:nvPr/>
                    </p:nvPicPr>
                    <p:blipFill>
                      <a:blip r:embed="rId8"/>
                      <a:stretch>
                        <a:fillRect/>
                      </a:stretch>
                    </p:blipFill>
                    <p:spPr>
                      <a:xfrm>
                        <a:off x="4975051" y="200990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403580" y="2153041"/>
          <a:ext cx="266699" cy="380999"/>
        </p:xfrm>
        <a:graphic>
          <a:graphicData uri="http://schemas.openxmlformats.org/presentationml/2006/ole">
            <mc:AlternateContent xmlns:mc="http://schemas.openxmlformats.org/markup-compatibility/2006">
              <mc:Choice xmlns:v="urn:schemas-microsoft-com:vml" Requires="v">
                <p:oleObj spid="_x0000_s23557" name="Equation" r:id="rId9" imgW="7010400" imgH="10058400" progId="">
                  <p:embed/>
                </p:oleObj>
              </mc:Choice>
              <mc:Fallback>
                <p:oleObj name="Equation" r:id="rId9" imgW="7010400" imgH="10058400" progId="">
                  <p:embed/>
                  <p:pic>
                    <p:nvPicPr>
                      <p:cNvPr id="0" name="图片 23556"/>
                      <p:cNvPicPr>
                        <a:picLocks noChangeAspect="1"/>
                      </p:cNvPicPr>
                      <p:nvPr/>
                    </p:nvPicPr>
                    <p:blipFill>
                      <a:blip r:embed="rId10"/>
                      <a:stretch>
                        <a:fillRect/>
                      </a:stretch>
                    </p:blipFill>
                    <p:spPr>
                      <a:xfrm>
                        <a:off x="5403580" y="2153041"/>
                        <a:ext cx="26669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587641" y="2711118"/>
          <a:ext cx="571500" cy="657224"/>
        </p:xfrm>
        <a:graphic>
          <a:graphicData uri="http://schemas.openxmlformats.org/presentationml/2006/ole">
            <mc:AlternateContent xmlns:mc="http://schemas.openxmlformats.org/markup-compatibility/2006">
              <mc:Choice xmlns:v="urn:schemas-microsoft-com:vml" Requires="v">
                <p:oleObj spid="_x0000_s23558" name="Equation" r:id="rId11" imgW="15240000" imgH="17373600" progId="">
                  <p:embed/>
                </p:oleObj>
              </mc:Choice>
              <mc:Fallback>
                <p:oleObj name="Equation" r:id="rId11" imgW="15240000" imgH="17373600" progId="">
                  <p:embed/>
                  <p:pic>
                    <p:nvPicPr>
                      <p:cNvPr id="0" name="图片 23557"/>
                      <p:cNvPicPr>
                        <a:picLocks noChangeAspect="1"/>
                      </p:cNvPicPr>
                      <p:nvPr/>
                    </p:nvPicPr>
                    <p:blipFill>
                      <a:blip r:embed="rId12"/>
                      <a:stretch>
                        <a:fillRect/>
                      </a:stretch>
                    </p:blipFill>
                    <p:spPr>
                      <a:xfrm>
                        <a:off x="3587641" y="2711118"/>
                        <a:ext cx="571500"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253790" y="4005251"/>
          <a:ext cx="571500" cy="657224"/>
        </p:xfrm>
        <a:graphic>
          <a:graphicData uri="http://schemas.openxmlformats.org/presentationml/2006/ole">
            <mc:AlternateContent xmlns:mc="http://schemas.openxmlformats.org/markup-compatibility/2006">
              <mc:Choice xmlns:v="urn:schemas-microsoft-com:vml" Requires="v">
                <p:oleObj spid="_x0000_s23559" name="Equation" r:id="rId13" imgW="15240000" imgH="17373600" progId="">
                  <p:embed/>
                </p:oleObj>
              </mc:Choice>
              <mc:Fallback>
                <p:oleObj name="Equation" r:id="rId13" imgW="15240000" imgH="17373600" progId="">
                  <p:embed/>
                  <p:pic>
                    <p:nvPicPr>
                      <p:cNvPr id="0" name="图片 23558"/>
                      <p:cNvPicPr>
                        <a:picLocks noChangeAspect="1"/>
                      </p:cNvPicPr>
                      <p:nvPr/>
                    </p:nvPicPr>
                    <p:blipFill>
                      <a:blip r:embed="rId14"/>
                      <a:stretch>
                        <a:fillRect/>
                      </a:stretch>
                    </p:blipFill>
                    <p:spPr>
                      <a:xfrm>
                        <a:off x="6253790" y="4005251"/>
                        <a:ext cx="571500"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811641" y="4706464"/>
          <a:ext cx="571500" cy="657224"/>
        </p:xfrm>
        <a:graphic>
          <a:graphicData uri="http://schemas.openxmlformats.org/presentationml/2006/ole">
            <mc:AlternateContent xmlns:mc="http://schemas.openxmlformats.org/markup-compatibility/2006">
              <mc:Choice xmlns:v="urn:schemas-microsoft-com:vml" Requires="v">
                <p:oleObj spid="_x0000_s23560" name="Equation" r:id="rId15" imgW="15240000" imgH="17373600" progId="">
                  <p:embed/>
                </p:oleObj>
              </mc:Choice>
              <mc:Fallback>
                <p:oleObj name="Equation" r:id="rId15" imgW="15240000" imgH="17373600" progId="">
                  <p:embed/>
                  <p:pic>
                    <p:nvPicPr>
                      <p:cNvPr id="0" name="图片 23559"/>
                      <p:cNvPicPr>
                        <a:picLocks noChangeAspect="1"/>
                      </p:cNvPicPr>
                      <p:nvPr/>
                    </p:nvPicPr>
                    <p:blipFill>
                      <a:blip r:embed="rId16"/>
                      <a:stretch>
                        <a:fillRect/>
                      </a:stretch>
                    </p:blipFill>
                    <p:spPr>
                      <a:xfrm>
                        <a:off x="4811641" y="4706464"/>
                        <a:ext cx="571500" cy="657224"/>
                      </a:xfrm>
                      <a:prstGeom prst="rect">
                        <a:avLst/>
                      </a:prstGeom>
                      <a:noFill/>
                      <a:ln w="9525">
                        <a:noFill/>
                      </a:ln>
                    </p:spPr>
                  </p:pic>
                </p:oleObj>
              </mc:Fallback>
            </mc:AlternateContent>
          </a:graphicData>
        </a:graphic>
      </p:graphicFrame>
      <p:sp>
        <p:nvSpPr>
          <p:cNvPr id="12" name="TextBox 2"/>
          <p:cNvSpPr txBox="1"/>
          <p:nvPr/>
        </p:nvSpPr>
        <p:spPr>
          <a:xfrm>
            <a:off x="468000" y="5349095"/>
            <a:ext cx="11831400" cy="55611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mgh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366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如图所示为过山车的简易模型,由水平轨道和两个竖直平面内的圆弧轨道组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成,</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分别是两个圆弧轨道的最低点,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分别是两个圆弧轨道的最高点,第一个圆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弧轨道的半径为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,第二个圆弧轨道的半径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=1.6 m。一个可视为质点、质量为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=1.0 </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kg的滑块,从水平轨道的左侧</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点被弹射装置弹出,获得</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=56 J的初动能,从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点开始沿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轨道向右运动,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间距</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=6.0 m。滑块与水平轨道间的动摩擦因数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=0.1,两个圆弧轨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道是光滑的且不重叠。重力加速度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(1)求滑块第一次到达位置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时的速度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(2)若滑块恰好经过第一个圆弧轨道的最高点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,求其圆弧轨道的半径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10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使用如图所示的卸货装置从高处卸下货物时,先将货物放置在粗糙的木板上端,货物开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始加速下滑的同时,自动液压杆启动并逐渐缩短,液压杆装置最终完全缩回到地面以下,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在此过程中</a:t>
            </a:r>
            <a:endParaRPr lang="zh-CN" altLang="en-US" dirty="0"/>
          </a:p>
          <a:p>
            <a:pPr marL="0" indent="0" eaLnBrk="0" latinLnBrk="1" hangingPunct="0">
              <a:lnSpc>
                <a:spcPct val="150000"/>
              </a:lnSpc>
              <a:spcBef>
                <a:spcPts val="145"/>
              </a:spcBef>
              <a:buNone/>
            </a:pPr>
            <a:r>
              <a:rPr lang="zh-CN" altLang="en-US" sz="8935" kern="0" spc="1386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jpeg"/>
          <p:cNvPicPr>
            <a:picLocks noChangeAspect="1"/>
          </p:cNvPicPr>
          <p:nvPr/>
        </p:nvPicPr>
        <p:blipFill>
          <a:blip r:embed="rId1"/>
          <a:stretch>
            <a:fillRect/>
          </a:stretch>
        </p:blipFill>
        <p:spPr>
          <a:xfrm>
            <a:off x="8870176" y="3063079"/>
            <a:ext cx="2585946" cy="2109587"/>
          </a:xfrm>
          <a:prstGeom prst="rect">
            <a:avLst/>
          </a:prstGeom>
        </p:spPr>
      </p:pic>
      <p:sp>
        <p:nvSpPr>
          <p:cNvPr id="4" name="TextBox 2"/>
          <p:cNvSpPr txBox="1"/>
          <p:nvPr/>
        </p:nvSpPr>
        <p:spPr>
          <a:xfrm>
            <a:off x="468000" y="3502220"/>
            <a:ext cx="11831400" cy="2204065"/>
          </a:xfrm>
          <a:prstGeom prst="rect">
            <a:avLst/>
          </a:prstGeom>
          <a:noFill/>
        </p:spPr>
        <p:txBody>
          <a:bodyPr wrap="square" lIns="0" tIns="0" rIns="0" bIns="0" rtlCol="0">
            <a:spAutoFit/>
          </a:bodyPr>
          <a:lstStyle/>
          <a:p>
            <a:pPr marL="0" indent="0" eaLnBrk="0" latinLnBrk="1" hangingPunct="0">
              <a:lnSpc>
                <a:spcPct val="150000"/>
              </a:lnSpc>
              <a:spcBef>
                <a:spcPts val="23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(1)货物所受支持力与其反作用力都做正功。</a:t>
            </a:r>
            <a:r>
              <a:rPr lang="zh-CN" altLang="en-US" sz="2190" kern="0" spc="21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(2)货物所受重力不做功。</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(3)货物所受摩擦力与其反作用力均做负功。</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(4)货物所受合力做正功。</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5"/>
          <p:cNvSpPr txBox="1"/>
          <p:nvPr/>
        </p:nvSpPr>
        <p:spPr>
          <a:xfrm>
            <a:off x="6798474" y="3563145"/>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313457" y="4176330"/>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6798474" y="4757243"/>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8" name="文本框 5"/>
          <p:cNvSpPr txBox="1"/>
          <p:nvPr/>
        </p:nvSpPr>
        <p:spPr>
          <a:xfrm>
            <a:off x="4345730" y="5305883"/>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454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(3)在(2)问条件下,若</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之间的距离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可以调节,保证滑块在第二个圆弧轨道中运动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时不会脱离轨道,求</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的调节范围</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46.jpeg"/>
          <p:cNvPicPr>
            <a:picLocks noChangeAspect="1"/>
          </p:cNvPicPr>
          <p:nvPr/>
        </p:nvPicPr>
        <p:blipFill>
          <a:blip r:embed="rId1"/>
          <a:stretch>
            <a:fillRect/>
          </a:stretch>
        </p:blipFill>
        <p:spPr>
          <a:xfrm>
            <a:off x="4083830" y="2025738"/>
            <a:ext cx="4231688" cy="246610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(1)10 m/s    (2)2 m    (3)3.6 m&lt;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 m或34 m</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&lt;50 m</a:t>
            </a:r>
            <a:endParaRPr lang="zh-CN" altLang="en-US" dirty="0"/>
          </a:p>
        </p:txBody>
      </p:sp>
      <p:sp>
        <p:nvSpPr>
          <p:cNvPr id="3" name="TextBox 2"/>
          <p:cNvSpPr txBox="1"/>
          <p:nvPr/>
        </p:nvSpPr>
        <p:spPr>
          <a:xfrm>
            <a:off x="478758" y="1254112"/>
            <a:ext cx="11831400" cy="49414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(1)滑块从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过程,由动能定理有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92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(2)滑块恰好经过最高点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,设此时滑块的速度为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89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40" kern="0" spc="293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,滑块从最低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运动到最高点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的过程中,由动能定理有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(3)情形一:设滑块恰好经过第二个圆弧轨道最高点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74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68000" y="1917866"/>
          <a:ext cx="219075" cy="657225"/>
        </p:xfrm>
        <a:graphic>
          <a:graphicData uri="http://schemas.openxmlformats.org/presentationml/2006/ole">
            <mc:AlternateContent xmlns:mc="http://schemas.openxmlformats.org/markup-compatibility/2006">
              <mc:Choice xmlns:v="urn:schemas-microsoft-com:vml" Requires="v">
                <p:oleObj spid="_x0000_s24577" name="Equation" r:id="rId1" imgW="5791200" imgH="17373600" progId="">
                  <p:embed/>
                </p:oleObj>
              </mc:Choice>
              <mc:Fallback>
                <p:oleObj name="Equation" r:id="rId1" imgW="5791200" imgH="17373600" progId="">
                  <p:embed/>
                  <p:pic>
                    <p:nvPicPr>
                      <p:cNvPr id="0" name="图片 24576"/>
                      <p:cNvPicPr>
                        <a:picLocks noChangeAspect="1"/>
                      </p:cNvPicPr>
                      <p:nvPr/>
                    </p:nvPicPr>
                    <p:blipFill>
                      <a:blip r:embed="rId2"/>
                      <a:stretch>
                        <a:fillRect/>
                      </a:stretch>
                    </p:blipFill>
                    <p:spPr>
                      <a:xfrm>
                        <a:off x="468000" y="1917866"/>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87213" y="2602471"/>
          <a:ext cx="1600199" cy="733425"/>
        </p:xfrm>
        <a:graphic>
          <a:graphicData uri="http://schemas.openxmlformats.org/presentationml/2006/ole">
            <mc:AlternateContent xmlns:mc="http://schemas.openxmlformats.org/markup-compatibility/2006">
              <mc:Choice xmlns:v="urn:schemas-microsoft-com:vml" Requires="v">
                <p:oleObj spid="_x0000_s24578" name="Equation" r:id="rId3" imgW="42367200" imgH="19507200" progId="">
                  <p:embed/>
                </p:oleObj>
              </mc:Choice>
              <mc:Fallback>
                <p:oleObj name="Equation" r:id="rId3" imgW="42367200" imgH="19507200" progId="">
                  <p:embed/>
                  <p:pic>
                    <p:nvPicPr>
                      <p:cNvPr id="0" name="图片 24577"/>
                      <p:cNvPicPr>
                        <a:picLocks noChangeAspect="1"/>
                      </p:cNvPicPr>
                      <p:nvPr/>
                    </p:nvPicPr>
                    <p:blipFill>
                      <a:blip r:embed="rId4"/>
                      <a:stretch>
                        <a:fillRect/>
                      </a:stretch>
                    </p:blipFill>
                    <p:spPr>
                      <a:xfrm>
                        <a:off x="1387213" y="2602471"/>
                        <a:ext cx="1600199"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416495" y="3428513"/>
          <a:ext cx="323850" cy="762000"/>
        </p:xfrm>
        <a:graphic>
          <a:graphicData uri="http://schemas.openxmlformats.org/presentationml/2006/ole">
            <mc:AlternateContent xmlns:mc="http://schemas.openxmlformats.org/markup-compatibility/2006">
              <mc:Choice xmlns:v="urn:schemas-microsoft-com:vml" Requires="v">
                <p:oleObj spid="_x0000_s24579" name="Equation" r:id="rId5" imgW="8534400" imgH="20116800" progId="">
                  <p:embed/>
                </p:oleObj>
              </mc:Choice>
              <mc:Fallback>
                <p:oleObj name="Equation" r:id="rId5" imgW="8534400" imgH="20116800" progId="">
                  <p:embed/>
                  <p:pic>
                    <p:nvPicPr>
                      <p:cNvPr id="0" name="图片 24578"/>
                      <p:cNvPicPr>
                        <a:picLocks noChangeAspect="1"/>
                      </p:cNvPicPr>
                      <p:nvPr/>
                    </p:nvPicPr>
                    <p:blipFill>
                      <a:blip r:embed="rId6"/>
                      <a:stretch>
                        <a:fillRect/>
                      </a:stretch>
                    </p:blipFill>
                    <p:spPr>
                      <a:xfrm>
                        <a:off x="7416495" y="3428513"/>
                        <a:ext cx="323850" cy="762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347586" y="3570272"/>
          <a:ext cx="619125" cy="428625"/>
        </p:xfrm>
        <a:graphic>
          <a:graphicData uri="http://schemas.openxmlformats.org/presentationml/2006/ole">
            <mc:AlternateContent xmlns:mc="http://schemas.openxmlformats.org/markup-compatibility/2006">
              <mc:Choice xmlns:v="urn:schemas-microsoft-com:vml" Requires="v">
                <p:oleObj spid="_x0000_s24580" name="Equation" r:id="rId7" imgW="16459200" imgH="11277600" progId="">
                  <p:embed/>
                </p:oleObj>
              </mc:Choice>
              <mc:Fallback>
                <p:oleObj name="Equation" r:id="rId7" imgW="16459200" imgH="11277600" progId="">
                  <p:embed/>
                  <p:pic>
                    <p:nvPicPr>
                      <p:cNvPr id="0" name="图片 24579"/>
                      <p:cNvPicPr>
                        <a:picLocks noChangeAspect="1"/>
                      </p:cNvPicPr>
                      <p:nvPr/>
                    </p:nvPicPr>
                    <p:blipFill>
                      <a:blip r:embed="rId8"/>
                      <a:stretch>
                        <a:fillRect/>
                      </a:stretch>
                    </p:blipFill>
                    <p:spPr>
                      <a:xfrm>
                        <a:off x="9347586" y="3570272"/>
                        <a:ext cx="619125" cy="4286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4805598"/>
          <a:ext cx="219075" cy="657224"/>
        </p:xfrm>
        <a:graphic>
          <a:graphicData uri="http://schemas.openxmlformats.org/presentationml/2006/ole">
            <mc:AlternateContent xmlns:mc="http://schemas.openxmlformats.org/markup-compatibility/2006">
              <mc:Choice xmlns:v="urn:schemas-microsoft-com:vml" Requires="v">
                <p:oleObj spid="_x0000_s24581" name="Equation" r:id="rId9" imgW="5791200" imgH="17373600" progId="">
                  <p:embed/>
                </p:oleObj>
              </mc:Choice>
              <mc:Fallback>
                <p:oleObj name="Equation" r:id="rId9" imgW="5791200" imgH="17373600" progId="">
                  <p:embed/>
                  <p:pic>
                    <p:nvPicPr>
                      <p:cNvPr id="0" name="图片 24580"/>
                      <p:cNvPicPr>
                        <a:picLocks noChangeAspect="1"/>
                      </p:cNvPicPr>
                      <p:nvPr/>
                    </p:nvPicPr>
                    <p:blipFill>
                      <a:blip r:embed="rId10"/>
                      <a:stretch>
                        <a:fillRect/>
                      </a:stretch>
                    </p:blipFill>
                    <p:spPr>
                      <a:xfrm>
                        <a:off x="468000" y="4805598"/>
                        <a:ext cx="2190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96529" y="4948734"/>
          <a:ext cx="257174" cy="381000"/>
        </p:xfrm>
        <a:graphic>
          <a:graphicData uri="http://schemas.openxmlformats.org/presentationml/2006/ole">
            <mc:AlternateContent xmlns:mc="http://schemas.openxmlformats.org/markup-compatibility/2006">
              <mc:Choice xmlns:v="urn:schemas-microsoft-com:vml" Requires="v">
                <p:oleObj spid="_x0000_s24582" name="Equation" r:id="rId11" imgW="6705600" imgH="10058400" progId="">
                  <p:embed/>
                </p:oleObj>
              </mc:Choice>
              <mc:Fallback>
                <p:oleObj name="Equation" r:id="rId11" imgW="6705600" imgH="10058400" progId="">
                  <p:embed/>
                  <p:pic>
                    <p:nvPicPr>
                      <p:cNvPr id="0" name="图片 24581"/>
                      <p:cNvPicPr>
                        <a:picLocks noChangeAspect="1"/>
                      </p:cNvPicPr>
                      <p:nvPr/>
                    </p:nvPicPr>
                    <p:blipFill>
                      <a:blip r:embed="rId12"/>
                      <a:stretch>
                        <a:fillRect/>
                      </a:stretch>
                    </p:blipFill>
                    <p:spPr>
                      <a:xfrm>
                        <a:off x="896529" y="4948734"/>
                        <a:ext cx="257174"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255605" y="4805598"/>
          <a:ext cx="219075" cy="657224"/>
        </p:xfrm>
        <a:graphic>
          <a:graphicData uri="http://schemas.openxmlformats.org/presentationml/2006/ole">
            <mc:AlternateContent xmlns:mc="http://schemas.openxmlformats.org/markup-compatibility/2006">
              <mc:Choice xmlns:v="urn:schemas-microsoft-com:vml" Requires="v">
                <p:oleObj spid="_x0000_s24583" name="Equation" r:id="rId13" imgW="5791200" imgH="17373600" progId="">
                  <p:embed/>
                </p:oleObj>
              </mc:Choice>
              <mc:Fallback>
                <p:oleObj name="Equation" r:id="rId13" imgW="5791200" imgH="17373600" progId="">
                  <p:embed/>
                  <p:pic>
                    <p:nvPicPr>
                      <p:cNvPr id="0" name="图片 24582"/>
                      <p:cNvPicPr>
                        <a:picLocks noChangeAspect="1"/>
                      </p:cNvPicPr>
                      <p:nvPr/>
                    </p:nvPicPr>
                    <p:blipFill>
                      <a:blip r:embed="rId14"/>
                      <a:stretch>
                        <a:fillRect/>
                      </a:stretch>
                    </p:blipFill>
                    <p:spPr>
                      <a:xfrm>
                        <a:off x="1255605" y="4805598"/>
                        <a:ext cx="21907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549828" y="5584331"/>
          <a:ext cx="342899" cy="761999"/>
        </p:xfrm>
        <a:graphic>
          <a:graphicData uri="http://schemas.openxmlformats.org/presentationml/2006/ole">
            <mc:AlternateContent xmlns:mc="http://schemas.openxmlformats.org/markup-compatibility/2006">
              <mc:Choice xmlns:v="urn:schemas-microsoft-com:vml" Requires="v">
                <p:oleObj spid="_x0000_s24584" name="Equation" r:id="rId15" imgW="9144000" imgH="20116800" progId="">
                  <p:embed/>
                </p:oleObj>
              </mc:Choice>
              <mc:Fallback>
                <p:oleObj name="Equation" r:id="rId15" imgW="9144000" imgH="20116800" progId="">
                  <p:embed/>
                  <p:pic>
                    <p:nvPicPr>
                      <p:cNvPr id="0" name="图片 24583"/>
                      <p:cNvPicPr>
                        <a:picLocks noChangeAspect="1"/>
                      </p:cNvPicPr>
                      <p:nvPr/>
                    </p:nvPicPr>
                    <p:blipFill>
                      <a:blip r:embed="rId16"/>
                      <a:stretch>
                        <a:fillRect/>
                      </a:stretch>
                    </p:blipFill>
                    <p:spPr>
                      <a:xfrm>
                        <a:off x="9549828" y="5584331"/>
                        <a:ext cx="342899" cy="761999"/>
                      </a:xfrm>
                      <a:prstGeom prst="rect">
                        <a:avLst/>
                      </a:prstGeom>
                      <a:noFill/>
                      <a:ln w="9525">
                        <a:noFill/>
                      </a:ln>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305" kern="0" spc="286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=4 m/s</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滑块从第一次经过位置</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到位置</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过程,由动能定理有</a:t>
            </a:r>
            <a:endParaRPr lang="zh-CN" altLang="en-US"/>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=10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则可调节使</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 m(圆弧轨道无摩擦,能经过最高点则能做完整的圆周运动,不脱离轨</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道)</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又因为圆弧轨道不重叠,</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=3.6 m,则有3.6 m&lt;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情形二:滑块恰好到达与第二个圆弧轨道圆心</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等高的</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点,滑块从第一次经过位置</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到</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位置</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过程,由动能定理有</a:t>
            </a:r>
            <a:endParaRPr lang="zh-CN" altLang="en-US"/>
          </a:p>
        </p:txBody>
      </p:sp>
      <p:graphicFrame>
        <p:nvGraphicFramePr>
          <p:cNvPr id="4" name="对象 3"/>
          <p:cNvGraphicFramePr>
            <a:graphicFrameLocks noChangeAspect="1"/>
          </p:cNvGraphicFramePr>
          <p:nvPr/>
        </p:nvGraphicFramePr>
        <p:xfrm>
          <a:off x="1463713" y="736484"/>
          <a:ext cx="657225" cy="428625"/>
        </p:xfrm>
        <a:graphic>
          <a:graphicData uri="http://schemas.openxmlformats.org/presentationml/2006/ole">
            <mc:AlternateContent xmlns:mc="http://schemas.openxmlformats.org/markup-compatibility/2006">
              <mc:Choice xmlns:v="urn:schemas-microsoft-com:vml" Requires="v">
                <p:oleObj spid="_x0000_s25601" name="Equation" r:id="rId1" imgW="17373600" imgH="11277600" progId="">
                  <p:embed/>
                </p:oleObj>
              </mc:Choice>
              <mc:Fallback>
                <p:oleObj name="Equation" r:id="rId1" imgW="17373600" imgH="11277600" progId="">
                  <p:embed/>
                  <p:pic>
                    <p:nvPicPr>
                      <p:cNvPr id="0" name="图片 25600"/>
                      <p:cNvPicPr>
                        <a:picLocks noChangeAspect="1"/>
                      </p:cNvPicPr>
                      <p:nvPr/>
                    </p:nvPicPr>
                    <p:blipFill>
                      <a:blip r:embed="rId2"/>
                      <a:stretch>
                        <a:fillRect/>
                      </a:stretch>
                    </p:blipFill>
                    <p:spPr>
                      <a:xfrm>
                        <a:off x="1463713" y="736484"/>
                        <a:ext cx="657225" cy="4286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1891550"/>
          <a:ext cx="219075" cy="657225"/>
        </p:xfrm>
        <a:graphic>
          <a:graphicData uri="http://schemas.openxmlformats.org/presentationml/2006/ole">
            <mc:AlternateContent xmlns:mc="http://schemas.openxmlformats.org/markup-compatibility/2006">
              <mc:Choice xmlns:v="urn:schemas-microsoft-com:vml" Requires="v">
                <p:oleObj spid="_x0000_s25602" name="Equation" r:id="rId3" imgW="5791200" imgH="17373600" progId="">
                  <p:embed/>
                </p:oleObj>
              </mc:Choice>
              <mc:Fallback>
                <p:oleObj name="Equation" r:id="rId3" imgW="5791200" imgH="17373600" progId="">
                  <p:embed/>
                  <p:pic>
                    <p:nvPicPr>
                      <p:cNvPr id="0" name="图片 25601"/>
                      <p:cNvPicPr>
                        <a:picLocks noChangeAspect="1"/>
                      </p:cNvPicPr>
                      <p:nvPr/>
                    </p:nvPicPr>
                    <p:blipFill>
                      <a:blip r:embed="rId4"/>
                      <a:stretch>
                        <a:fillRect/>
                      </a:stretch>
                    </p:blipFill>
                    <p:spPr>
                      <a:xfrm>
                        <a:off x="468000" y="189155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96529" y="2034685"/>
          <a:ext cx="257174" cy="380999"/>
        </p:xfrm>
        <a:graphic>
          <a:graphicData uri="http://schemas.openxmlformats.org/presentationml/2006/ole">
            <mc:AlternateContent xmlns:mc="http://schemas.openxmlformats.org/markup-compatibility/2006">
              <mc:Choice xmlns:v="urn:schemas-microsoft-com:vml" Requires="v">
                <p:oleObj spid="_x0000_s25603" name="Equation" r:id="rId5" imgW="6705600" imgH="10058400" progId="">
                  <p:embed/>
                </p:oleObj>
              </mc:Choice>
              <mc:Fallback>
                <p:oleObj name="Equation" r:id="rId5" imgW="6705600" imgH="10058400" progId="">
                  <p:embed/>
                  <p:pic>
                    <p:nvPicPr>
                      <p:cNvPr id="0" name="图片 25602"/>
                      <p:cNvPicPr>
                        <a:picLocks noChangeAspect="1"/>
                      </p:cNvPicPr>
                      <p:nvPr/>
                    </p:nvPicPr>
                    <p:blipFill>
                      <a:blip r:embed="rId6"/>
                      <a:stretch>
                        <a:fillRect/>
                      </a:stretch>
                    </p:blipFill>
                    <p:spPr>
                      <a:xfrm>
                        <a:off x="896529" y="2034685"/>
                        <a:ext cx="257174" cy="380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255605" y="1891550"/>
          <a:ext cx="219075" cy="657225"/>
        </p:xfrm>
        <a:graphic>
          <a:graphicData uri="http://schemas.openxmlformats.org/presentationml/2006/ole">
            <mc:AlternateContent xmlns:mc="http://schemas.openxmlformats.org/markup-compatibility/2006">
              <mc:Choice xmlns:v="urn:schemas-microsoft-com:vml" Requires="v">
                <p:oleObj spid="_x0000_s25604" name="Equation" r:id="rId7" imgW="5791200" imgH="17373600" progId="">
                  <p:embed/>
                </p:oleObj>
              </mc:Choice>
              <mc:Fallback>
                <p:oleObj name="Equation" r:id="rId7" imgW="5791200" imgH="17373600" progId="">
                  <p:embed/>
                  <p:pic>
                    <p:nvPicPr>
                      <p:cNvPr id="0" name="图片 25603"/>
                      <p:cNvPicPr>
                        <a:picLocks noChangeAspect="1"/>
                      </p:cNvPicPr>
                      <p:nvPr/>
                    </p:nvPicPr>
                    <p:blipFill>
                      <a:blip r:embed="rId8"/>
                      <a:stretch>
                        <a:fillRect/>
                      </a:stretch>
                    </p:blipFill>
                    <p:spPr>
                      <a:xfrm>
                        <a:off x="1255605" y="1891550"/>
                        <a:ext cx="219075" cy="657225"/>
                      </a:xfrm>
                      <a:prstGeom prst="rect">
                        <a:avLst/>
                      </a:prstGeom>
                      <a:noFill/>
                      <a:ln w="9525">
                        <a:noFill/>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509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μmgL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mgR</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=34 m,则可调节使</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≥34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若滑块恰好到达第二个圆弧轨道圆心</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O</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的正下方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点,滑块从第一次经过位置</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到位置</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过程,由动能定理有</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μmgL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=50 m,则可调节使</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&lt;50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要保证滑块在此情形下在第二个圆弧轨道中运动时不会脱离轨道,有34 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&lt;50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综上所述,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的调节范围为3.6 m&lt;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m或34 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&lt;50 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722900" y="735663"/>
          <a:ext cx="219075" cy="657225"/>
        </p:xfrm>
        <a:graphic>
          <a:graphicData uri="http://schemas.openxmlformats.org/presentationml/2006/ole">
            <mc:AlternateContent xmlns:mc="http://schemas.openxmlformats.org/markup-compatibility/2006">
              <mc:Choice xmlns:v="urn:schemas-microsoft-com:vml" Requires="v">
                <p:oleObj spid="_x0000_s26625" name="Equation" r:id="rId1" imgW="5791200" imgH="17373600" progId="">
                  <p:embed/>
                </p:oleObj>
              </mc:Choice>
              <mc:Fallback>
                <p:oleObj name="Equation" r:id="rId1" imgW="5791200" imgH="17373600" progId="">
                  <p:embed/>
                  <p:pic>
                    <p:nvPicPr>
                      <p:cNvPr id="0" name="图片 26624"/>
                      <p:cNvPicPr>
                        <a:picLocks noChangeAspect="1"/>
                      </p:cNvPicPr>
                      <p:nvPr/>
                    </p:nvPicPr>
                    <p:blipFill>
                      <a:blip r:embed="rId2"/>
                      <a:stretch>
                        <a:fillRect/>
                      </a:stretch>
                    </p:blipFill>
                    <p:spPr>
                      <a:xfrm>
                        <a:off x="722900" y="73566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22900" y="3161636"/>
          <a:ext cx="219075" cy="657225"/>
        </p:xfrm>
        <a:graphic>
          <a:graphicData uri="http://schemas.openxmlformats.org/presentationml/2006/ole">
            <mc:AlternateContent xmlns:mc="http://schemas.openxmlformats.org/markup-compatibility/2006">
              <mc:Choice xmlns:v="urn:schemas-microsoft-com:vml" Requires="v">
                <p:oleObj spid="_x0000_s26626" name="Equation" r:id="rId3" imgW="5791200" imgH="17373600" progId="">
                  <p:embed/>
                </p:oleObj>
              </mc:Choice>
              <mc:Fallback>
                <p:oleObj name="Equation" r:id="rId3" imgW="5791200" imgH="17373600" progId="">
                  <p:embed/>
                  <p:pic>
                    <p:nvPicPr>
                      <p:cNvPr id="0" name="图片 26625"/>
                      <p:cNvPicPr>
                        <a:picLocks noChangeAspect="1"/>
                      </p:cNvPicPr>
                      <p:nvPr/>
                    </p:nvPicPr>
                    <p:blipFill>
                      <a:blip r:embed="rId4"/>
                      <a:stretch>
                        <a:fillRect/>
                      </a:stretch>
                    </p:blipFill>
                    <p:spPr>
                      <a:xfrm>
                        <a:off x="722900" y="3161636"/>
                        <a:ext cx="219075" cy="657225"/>
                      </a:xfrm>
                      <a:prstGeom prst="rect">
                        <a:avLst/>
                      </a:prstGeom>
                      <a:noFill/>
                      <a:ln w="9525">
                        <a:noFill/>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619477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题型</a:t>
            </a:r>
            <a:r>
              <a:rPr lang="en-US" altLang="zh-CN" sz="2500" b="1" dirty="0" smtClean="0">
                <a:solidFill>
                  <a:srgbClr val="DE0000"/>
                </a:solidFill>
                <a:latin typeface="微软雅黑" panose="020B0503020204020204" pitchFamily="34" charset="-122"/>
                <a:ea typeface="微软雅黑" panose="020B0503020204020204" pitchFamily="34" charset="-122"/>
              </a:rPr>
              <a:t>2</a:t>
            </a:r>
            <a:r>
              <a:rPr lang="zh-CN" altLang="en-US" sz="2500" b="1" dirty="0" smtClean="0">
                <a:solidFill>
                  <a:srgbClr val="DE0000"/>
                </a:solidFill>
                <a:latin typeface="微软雅黑" panose="020B0503020204020204" pitchFamily="34" charset="-122"/>
                <a:ea typeface="微软雅黑" panose="020B0503020204020204" pitchFamily="34" charset="-122"/>
              </a:rPr>
              <a:t>　动能定理在往复运动中的应用</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往复运动的特性是什么</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物体的运动过程具有重复性、往返性</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描述运动的物理量多数是变化的</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而且重复的次</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数又往往是无限或者难以确定的。</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往复运动中特殊的物理量是什么</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路程。</a:t>
            </a:r>
            <a:r>
              <a:rPr lang="zh-CN" altLang="en-US" sz="2410" u="sng" kern="0" dirty="0" smtClean="0">
                <a:solidFill>
                  <a:srgbClr val="000000"/>
                </a:solidFill>
                <a:latin typeface="Times New Roman" panose="02020603050405020304" pitchFamily="65" charset="-122"/>
                <a:ea typeface="华文细黑" panose="02010600040101010101" pitchFamily="65" charset="-122"/>
              </a:rPr>
              <a:t>往复运动的路程不再与位移相等</a:t>
            </a:r>
            <a:r>
              <a:rPr lang="en-US" altLang="zh-CN"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使得利用运动学公式解题复杂烦琐</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哪些力做的功与路程无关或相关</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无关</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重力。重力做功只与初、末位置有关</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与路径和路程无关。</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相关</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滑动摩擦力</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或其他阻力</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。克服摩擦力做的功</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W</a:t>
            </a:r>
            <a:r>
              <a:rPr lang="en-US" altLang="zh-CN" sz="1815" i="1" kern="0" baseline="-15000" dirty="0" err="1" smtClean="0">
                <a:solidFill>
                  <a:srgbClr val="000000"/>
                </a:solidFill>
                <a:latin typeface="Times New Roman" panose="02020603050405020304" pitchFamily="65" charset="-122"/>
                <a:ea typeface="华文细黑" panose="02010600040101010101" pitchFamily="65" charset="-122"/>
              </a:rPr>
              <a:t>f</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fs</a:t>
            </a:r>
            <a:r>
              <a:rPr lang="en-US" altLang="zh-CN" sz="2410" kern="0" dirty="0" err="1" smtClean="0">
                <a:solidFill>
                  <a:srgbClr val="000000"/>
                </a:solidFill>
                <a:latin typeface="Times New Roman" panose="02020603050405020304" pitchFamily="65" charset="-122"/>
                <a:ea typeface="华文细黑" panose="02010600040101010101" pitchFamily="65" charset="-122"/>
              </a:rPr>
              <a:t>,</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为路程。</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动能定理的便捷性体现在哪里</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动能定理</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只涉及物体的初、末状态,可简化运动过程中的分析</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494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(2024届山东济宁嘉祥一中期中)</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如图所示,在竖直平面内,长为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、倾角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粗糙斜面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下端与半径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=1 m的光滑圆弧轨道</a:t>
            </a:r>
            <a:r>
              <a:rPr lang="zh-CN" altLang="en-US" sz="2410" i="1" kern="0" dirty="0" smtClean="0">
                <a:solidFill>
                  <a:srgbClr val="000000"/>
                </a:solidFill>
                <a:latin typeface="Times New Roman" panose="02020603050405020304" pitchFamily="65" charset="-122"/>
                <a:ea typeface="华文细黑" panose="02010600040101010101" pitchFamily="65" charset="-122"/>
              </a:rPr>
              <a:t>BCDE</a:t>
            </a:r>
            <a:r>
              <a:rPr lang="zh-CN" altLang="en-US" sz="2410" kern="0" dirty="0" smtClean="0">
                <a:solidFill>
                  <a:srgbClr val="000000"/>
                </a:solidFill>
                <a:latin typeface="Times New Roman" panose="02020603050405020304" pitchFamily="65" charset="-122"/>
                <a:ea typeface="华文细黑" panose="02010600040101010101" pitchFamily="65" charset="-122"/>
              </a:rPr>
              <a:t>平滑相接于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点是轨道最低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点与圆心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等高。现有一质量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=0.1 kg的小物体从斜面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上端的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点无初速度下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滑,恰能到达圆弧轨道的</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点。若物体与斜面之间的动摩擦因数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=0.25,不计空气阻力,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,sin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=0.6,cos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=0.8,求: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(2)物体第一次通过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点时的速度大小</a:t>
            </a:r>
            <a:r>
              <a:rPr lang="zh-CN" altLang="en-US" sz="201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(3)物体经过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点时,轨道对它的最小支持力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Nmin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5312900" y="4163055"/>
          <a:ext cx="323850" cy="342900"/>
        </p:xfrm>
        <a:graphic>
          <a:graphicData uri="http://schemas.openxmlformats.org/presentationml/2006/ole">
            <mc:AlternateContent xmlns:mc="http://schemas.openxmlformats.org/markup-compatibility/2006">
              <mc:Choice xmlns:v="urn:schemas-microsoft-com:vml" Requires="v">
                <p:oleObj spid="_x0000_s27649" name="Equation" r:id="rId1" imgW="8534400" imgH="9144000" progId="">
                  <p:embed/>
                </p:oleObj>
              </mc:Choice>
              <mc:Fallback>
                <p:oleObj name="Equation" r:id="rId1" imgW="8534400" imgH="9144000" progId="">
                  <p:embed/>
                  <p:pic>
                    <p:nvPicPr>
                      <p:cNvPr id="0" name="图片 27648"/>
                      <p:cNvPicPr>
                        <a:picLocks noChangeAspect="1"/>
                      </p:cNvPicPr>
                      <p:nvPr/>
                    </p:nvPicPr>
                    <p:blipFill>
                      <a:blip r:embed="rId2"/>
                      <a:stretch>
                        <a:fillRect/>
                      </a:stretch>
                    </p:blipFill>
                    <p:spPr>
                      <a:xfrm>
                        <a:off x="5312900" y="4163055"/>
                        <a:ext cx="323850" cy="342900"/>
                      </a:xfrm>
                      <a:prstGeom prst="rect">
                        <a:avLst/>
                      </a:prstGeom>
                      <a:noFill/>
                      <a:ln w="9525">
                        <a:noFill/>
                      </a:ln>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(4)物体在粗糙斜面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上滑行的总路程</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a:p>
            <a:pPr marL="0" indent="0" eaLnBrk="0" latinLnBrk="1" hangingPunct="0">
              <a:lnSpc>
                <a:spcPct val="150000"/>
              </a:lnSpc>
              <a:spcBef>
                <a:spcPts val="145"/>
              </a:spcBef>
              <a:buNone/>
            </a:pPr>
            <a:r>
              <a:rPr lang="zh-CN" altLang="en-US" sz="11775" kern="0" spc="4387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47.jpeg"/>
          <p:cNvPicPr>
            <a:picLocks noChangeAspect="1"/>
          </p:cNvPicPr>
          <p:nvPr/>
        </p:nvPicPr>
        <p:blipFill>
          <a:blip r:embed="rId1"/>
          <a:stretch>
            <a:fillRect/>
          </a:stretch>
        </p:blipFill>
        <p:spPr>
          <a:xfrm>
            <a:off x="2226442" y="1462182"/>
            <a:ext cx="7067550" cy="319087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(1)2 m    (2)2</a:t>
            </a:r>
            <a:r>
              <a:rPr lang="zh-CN" altLang="en-US" sz="2045" kern="0" spc="8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    (3)1.4 N    (4)6 m</a:t>
            </a:r>
            <a:endParaRPr lang="zh-CN" altLang="en-US" dirty="0"/>
          </a:p>
        </p:txBody>
      </p:sp>
      <p:graphicFrame>
        <p:nvGraphicFramePr>
          <p:cNvPr id="4" name="对象 3"/>
          <p:cNvGraphicFramePr>
            <a:graphicFrameLocks noChangeAspect="1"/>
          </p:cNvGraphicFramePr>
          <p:nvPr/>
        </p:nvGraphicFramePr>
        <p:xfrm>
          <a:off x="3026118" y="777063"/>
          <a:ext cx="371474" cy="352424"/>
        </p:xfrm>
        <a:graphic>
          <a:graphicData uri="http://schemas.openxmlformats.org/presentationml/2006/ole">
            <mc:AlternateContent xmlns:mc="http://schemas.openxmlformats.org/markup-compatibility/2006">
              <mc:Choice xmlns:v="urn:schemas-microsoft-com:vml" Requires="v">
                <p:oleObj spid="_x0000_s28673" name="Equation" r:id="rId1" imgW="9753600" imgH="9448800" progId="">
                  <p:embed/>
                </p:oleObj>
              </mc:Choice>
              <mc:Fallback>
                <p:oleObj name="Equation" r:id="rId1" imgW="9753600" imgH="9448800" progId="">
                  <p:embed/>
                  <p:pic>
                    <p:nvPicPr>
                      <p:cNvPr id="0" name="图片 28672"/>
                      <p:cNvPicPr>
                        <a:picLocks noChangeAspect="1"/>
                      </p:cNvPicPr>
                      <p:nvPr/>
                    </p:nvPicPr>
                    <p:blipFill>
                      <a:blip r:embed="rId2"/>
                      <a:stretch>
                        <a:fillRect/>
                      </a:stretch>
                    </p:blipFill>
                    <p:spPr>
                      <a:xfrm>
                        <a:off x="3026118" y="777063"/>
                        <a:ext cx="371474" cy="352424"/>
                      </a:xfrm>
                      <a:prstGeom prst="rect">
                        <a:avLst/>
                      </a:prstGeom>
                      <a:noFill/>
                      <a:ln w="9525">
                        <a:noFill/>
                      </a:ln>
                    </p:spPr>
                  </p:pic>
                </p:oleObj>
              </mc:Fallback>
            </mc:AlternateContent>
          </a:graphicData>
        </a:graphic>
      </p:graphicFrame>
      <p:sp>
        <p:nvSpPr>
          <p:cNvPr id="5" name="TextBox 2"/>
          <p:cNvSpPr txBox="1"/>
          <p:nvPr/>
        </p:nvSpPr>
        <p:spPr>
          <a:xfrm>
            <a:off x="446484" y="1392636"/>
            <a:ext cx="11831400" cy="45994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过程,根据动能定理有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(2)物体从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到第一次通过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点过程,根据动能定理有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1509"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1990" kern="0" spc="5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045" kern="0" spc="8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(3)物体经过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点速度最小时,对应轨道对它有最小支持力,故它将在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点所在高度以下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4885169" y="3754176"/>
          <a:ext cx="219075" cy="657225"/>
        </p:xfrm>
        <a:graphic>
          <a:graphicData uri="http://schemas.openxmlformats.org/presentationml/2006/ole">
            <mc:AlternateContent xmlns:mc="http://schemas.openxmlformats.org/markup-compatibility/2006">
              <mc:Choice xmlns:v="urn:schemas-microsoft-com:vml" Requires="v">
                <p:oleObj spid="_x0000_s28674" name="Equation" r:id="rId3" imgW="5791200" imgH="17373600" progId="">
                  <p:embed/>
                </p:oleObj>
              </mc:Choice>
              <mc:Fallback>
                <p:oleObj name="Equation" r:id="rId3" imgW="5791200" imgH="17373600" progId="">
                  <p:embed/>
                  <p:pic>
                    <p:nvPicPr>
                      <p:cNvPr id="0" name="图片 28673"/>
                      <p:cNvPicPr>
                        <a:picLocks noChangeAspect="1"/>
                      </p:cNvPicPr>
                      <p:nvPr/>
                    </p:nvPicPr>
                    <p:blipFill>
                      <a:blip r:embed="rId4"/>
                      <a:stretch>
                        <a:fillRect/>
                      </a:stretch>
                    </p:blipFill>
                    <p:spPr>
                      <a:xfrm>
                        <a:off x="4885169" y="375417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313699" y="3897311"/>
          <a:ext cx="419100" cy="381000"/>
        </p:xfrm>
        <a:graphic>
          <a:graphicData uri="http://schemas.openxmlformats.org/presentationml/2006/ole">
            <mc:AlternateContent xmlns:mc="http://schemas.openxmlformats.org/markup-compatibility/2006">
              <mc:Choice xmlns:v="urn:schemas-microsoft-com:vml" Requires="v">
                <p:oleObj spid="_x0000_s28675" name="Equation" r:id="rId5" imgW="10972800" imgH="10058400" progId="">
                  <p:embed/>
                </p:oleObj>
              </mc:Choice>
              <mc:Fallback>
                <p:oleObj name="Equation" r:id="rId5" imgW="10972800" imgH="10058400" progId="">
                  <p:embed/>
                  <p:pic>
                    <p:nvPicPr>
                      <p:cNvPr id="0" name="图片 28674"/>
                      <p:cNvPicPr>
                        <a:picLocks noChangeAspect="1"/>
                      </p:cNvPicPr>
                      <p:nvPr/>
                    </p:nvPicPr>
                    <p:blipFill>
                      <a:blip r:embed="rId6"/>
                      <a:stretch>
                        <a:fillRect/>
                      </a:stretch>
                    </p:blipFill>
                    <p:spPr>
                      <a:xfrm>
                        <a:off x="5313699" y="3897311"/>
                        <a:ext cx="41910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80000" y="4541852"/>
          <a:ext cx="323850" cy="342899"/>
        </p:xfrm>
        <a:graphic>
          <a:graphicData uri="http://schemas.openxmlformats.org/presentationml/2006/ole">
            <mc:AlternateContent xmlns:mc="http://schemas.openxmlformats.org/markup-compatibility/2006">
              <mc:Choice xmlns:v="urn:schemas-microsoft-com:vml" Requires="v">
                <p:oleObj spid="_x0000_s28676" name="Equation" r:id="rId7" imgW="8534400" imgH="9144000" progId="">
                  <p:embed/>
                </p:oleObj>
              </mc:Choice>
              <mc:Fallback>
                <p:oleObj name="Equation" r:id="rId7" imgW="8534400" imgH="9144000" progId="">
                  <p:embed/>
                  <p:pic>
                    <p:nvPicPr>
                      <p:cNvPr id="0" name="图片 28675"/>
                      <p:cNvPicPr>
                        <a:picLocks noChangeAspect="1"/>
                      </p:cNvPicPr>
                      <p:nvPr/>
                    </p:nvPicPr>
                    <p:blipFill>
                      <a:blip r:embed="rId8"/>
                      <a:stretch>
                        <a:fillRect/>
                      </a:stretch>
                    </p:blipFill>
                    <p:spPr>
                      <a:xfrm>
                        <a:off x="1080000" y="4541852"/>
                        <a:ext cx="323850" cy="342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729423" y="4484330"/>
          <a:ext cx="371474" cy="352424"/>
        </p:xfrm>
        <a:graphic>
          <a:graphicData uri="http://schemas.openxmlformats.org/presentationml/2006/ole">
            <mc:AlternateContent xmlns:mc="http://schemas.openxmlformats.org/markup-compatibility/2006">
              <mc:Choice xmlns:v="urn:schemas-microsoft-com:vml" Requires="v">
                <p:oleObj spid="_x0000_s28677" name="Equation" r:id="rId9" imgW="9753600" imgH="9448800" progId="">
                  <p:embed/>
                </p:oleObj>
              </mc:Choice>
              <mc:Fallback>
                <p:oleObj name="Equation" r:id="rId9" imgW="9753600" imgH="9448800" progId="">
                  <p:embed/>
                  <p:pic>
                    <p:nvPicPr>
                      <p:cNvPr id="0" name="图片 28676"/>
                      <p:cNvPicPr>
                        <a:picLocks noChangeAspect="1"/>
                      </p:cNvPicPr>
                      <p:nvPr/>
                    </p:nvPicPr>
                    <p:blipFill>
                      <a:blip r:embed="rId10"/>
                      <a:stretch>
                        <a:fillRect/>
                      </a:stretch>
                    </p:blipFill>
                    <p:spPr>
                      <a:xfrm>
                        <a:off x="1729423" y="4484330"/>
                        <a:ext cx="371474" cy="352424"/>
                      </a:xfrm>
                      <a:prstGeom prst="rect">
                        <a:avLst/>
                      </a:prstGeom>
                      <a:noFill/>
                      <a:ln w="9525">
                        <a:noFill/>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627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109"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根据牛顿第二定律有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Nmin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120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Nmin</a:t>
            </a:r>
            <a:r>
              <a:rPr lang="zh-CN" altLang="en-US" sz="2410" kern="0" dirty="0" smtClean="0">
                <a:solidFill>
                  <a:srgbClr val="000000"/>
                </a:solidFill>
                <a:latin typeface="Times New Roman" panose="02020603050405020304" pitchFamily="65" charset="-122"/>
                <a:ea typeface="楷体_GB2312" pitchFamily="65" charset="-122"/>
              </a:rPr>
              <a:t>=1.4 N。</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(4)物体最终经过</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点时速度为0,对全过程应用动能定理有</a:t>
            </a:r>
            <a:r>
              <a:rPr lang="zh-CN" altLang="en-US" sz="2410" i="1" kern="0" dirty="0" smtClean="0">
                <a:solidFill>
                  <a:srgbClr val="000000"/>
                </a:solidFill>
                <a:latin typeface="Times New Roman" panose="02020603050405020304" pitchFamily="65" charset="-122"/>
                <a:ea typeface="楷体_GB2312" pitchFamily="65" charset="-122"/>
              </a:rPr>
              <a:t>mgL</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μmgs</a:t>
            </a:r>
            <a:r>
              <a:rPr lang="zh-CN" altLang="en-US" sz="1815" kern="0" baseline="-15000" dirty="0" smtClean="0">
                <a:solidFill>
                  <a:srgbClr val="000000"/>
                </a:solidFill>
                <a:latin typeface="Times New Roman" panose="02020603050405020304" pitchFamily="65" charset="-122"/>
                <a:ea typeface="楷体_GB2312" pitchFamily="65" charset="-122"/>
              </a:rPr>
              <a:t>总</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总</a:t>
            </a:r>
            <a:r>
              <a:rPr lang="zh-CN" altLang="en-US" sz="2410" kern="0" dirty="0" smtClean="0">
                <a:solidFill>
                  <a:srgbClr val="000000"/>
                </a:solidFill>
                <a:latin typeface="Times New Roman" panose="02020603050405020304" pitchFamily="65" charset="-122"/>
                <a:ea typeface="楷体_GB2312" pitchFamily="65" charset="-122"/>
              </a:rPr>
              <a:t>=6 m</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689373" y="735663"/>
          <a:ext cx="219075" cy="657225"/>
        </p:xfrm>
        <a:graphic>
          <a:graphicData uri="http://schemas.openxmlformats.org/presentationml/2006/ole">
            <mc:AlternateContent xmlns:mc="http://schemas.openxmlformats.org/markup-compatibility/2006">
              <mc:Choice xmlns:v="urn:schemas-microsoft-com:vml" Requires="v">
                <p:oleObj spid="_x0000_s29697" name="Equation" r:id="rId1" imgW="5791200" imgH="17373600" progId="">
                  <p:embed/>
                </p:oleObj>
              </mc:Choice>
              <mc:Fallback>
                <p:oleObj name="Equation" r:id="rId1" imgW="5791200" imgH="17373600" progId="">
                  <p:embed/>
                  <p:pic>
                    <p:nvPicPr>
                      <p:cNvPr id="0" name="图片 29696"/>
                      <p:cNvPicPr>
                        <a:picLocks noChangeAspect="1"/>
                      </p:cNvPicPr>
                      <p:nvPr/>
                    </p:nvPicPr>
                    <p:blipFill>
                      <a:blip r:embed="rId2"/>
                      <a:stretch>
                        <a:fillRect/>
                      </a:stretch>
                    </p:blipFill>
                    <p:spPr>
                      <a:xfrm>
                        <a:off x="3689373" y="73566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117902" y="878798"/>
          <a:ext cx="495299" cy="380999"/>
        </p:xfrm>
        <a:graphic>
          <a:graphicData uri="http://schemas.openxmlformats.org/presentationml/2006/ole">
            <mc:AlternateContent xmlns:mc="http://schemas.openxmlformats.org/markup-compatibility/2006">
              <mc:Choice xmlns:v="urn:schemas-microsoft-com:vml" Requires="v">
                <p:oleObj spid="_x0000_s29698" name="Equation" r:id="rId3" imgW="13106400" imgH="10058400" progId="">
                  <p:embed/>
                </p:oleObj>
              </mc:Choice>
              <mc:Fallback>
                <p:oleObj name="Equation" r:id="rId3" imgW="13106400" imgH="10058400" progId="">
                  <p:embed/>
                  <p:pic>
                    <p:nvPicPr>
                      <p:cNvPr id="0" name="图片 29697"/>
                      <p:cNvPicPr>
                        <a:picLocks noChangeAspect="1"/>
                      </p:cNvPicPr>
                      <p:nvPr/>
                    </p:nvPicPr>
                    <p:blipFill>
                      <a:blip r:embed="rId4"/>
                      <a:stretch>
                        <a:fillRect/>
                      </a:stretch>
                    </p:blipFill>
                    <p:spPr>
                      <a:xfrm>
                        <a:off x="4117902" y="878798"/>
                        <a:ext cx="4952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04092" y="1438740"/>
          <a:ext cx="561975" cy="695325"/>
        </p:xfrm>
        <a:graphic>
          <a:graphicData uri="http://schemas.openxmlformats.org/presentationml/2006/ole">
            <mc:AlternateContent xmlns:mc="http://schemas.openxmlformats.org/markup-compatibility/2006">
              <mc:Choice xmlns:v="urn:schemas-microsoft-com:vml" Requires="v">
                <p:oleObj spid="_x0000_s29699" name="Equation" r:id="rId5" imgW="14935200" imgH="18288000" progId="">
                  <p:embed/>
                </p:oleObj>
              </mc:Choice>
              <mc:Fallback>
                <p:oleObj name="Equation" r:id="rId5" imgW="14935200" imgH="18288000" progId="">
                  <p:embed/>
                  <p:pic>
                    <p:nvPicPr>
                      <p:cNvPr id="0" name="图片 29698"/>
                      <p:cNvPicPr>
                        <a:picLocks noChangeAspect="1"/>
                      </p:cNvPicPr>
                      <p:nvPr/>
                    </p:nvPicPr>
                    <p:blipFill>
                      <a:blip r:embed="rId6"/>
                      <a:stretch>
                        <a:fillRect/>
                      </a:stretch>
                    </p:blipFill>
                    <p:spPr>
                      <a:xfrm>
                        <a:off x="4604092" y="1438740"/>
                        <a:ext cx="561975" cy="695325"/>
                      </a:xfrm>
                      <a:prstGeom prst="rect">
                        <a:avLst/>
                      </a:prstGeom>
                      <a:noFill/>
                      <a:ln w="9525">
                        <a:noFill/>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机械能守恒定律及其应用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楷体_GB2312" pitchFamily="65" charset="-122"/>
              </a:rPr>
              <a:t>2</a:t>
            </a:r>
            <a:r>
              <a:rPr lang="zh-CN" altLang="en-US" sz="2410" b="1" kern="0" dirty="0" smtClean="0">
                <a:solidFill>
                  <a:srgbClr val="000000"/>
                </a:solidFill>
                <a:latin typeface="Times New Roman" panose="02020603050405020304" pitchFamily="65" charset="-122"/>
                <a:ea typeface="楷体_GB2312" pitchFamily="65" charset="-122"/>
              </a:rPr>
              <a:t>.</a:t>
            </a:r>
            <a:r>
              <a:rPr lang="zh-CN" altLang="en-US" sz="2410" b="1" kern="0" dirty="0" smtClean="0">
                <a:solidFill>
                  <a:srgbClr val="000000"/>
                </a:solidFill>
                <a:latin typeface="华文细黑" panose="02010600040101010101" pitchFamily="65" charset="-122"/>
                <a:ea typeface="华文细黑" panose="02010600040101010101" pitchFamily="65" charset="-122"/>
              </a:rPr>
              <a:t>变力做功的计算方法</a:t>
            </a:r>
            <a:endParaRPr lang="zh-CN" altLang="en-US" b="1"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273912"/>
          <a:ext cx="11268000" cy="3717993"/>
        </p:xfrm>
        <a:graphic>
          <a:graphicData uri="http://schemas.openxmlformats.org/drawingml/2006/table">
            <a:tbl>
              <a:tblPr/>
              <a:tblGrid>
                <a:gridCol w="5634000"/>
                <a:gridCol w="5634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以例说法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3108801">
                <a:tc>
                  <a:txBody>
                    <a:bodyPr/>
                    <a:lstStyle/>
                    <a:p>
                      <a:pPr eaLnBrk="0" latinLnBrk="1" hangingPunct="0">
                        <a:lnSpc>
                          <a:spcPct val="150000"/>
                        </a:lnSpc>
                        <a:spcBef>
                          <a:spcPts val="0"/>
                        </a:spcBef>
                      </a:pPr>
                      <a:r>
                        <a:rPr lang="zh-CN" altLang="en-US" sz="4440" kern="0" spc="-2265"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226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115"/>
                        </a:spcBef>
                      </a:pPr>
                      <a:r>
                        <a:rPr lang="zh-CN" altLang="en-US" sz="7390" kern="0" spc="12932" dirty="0" smtClean="0">
                          <a:solidFill>
                            <a:srgbClr val="000000"/>
                          </a:solidFill>
                          <a:latin typeface="Times New Roman" panose="02020603050405020304" pitchFamily="65" charset="-122"/>
                          <a:ea typeface="华文细黑" panose="02010600040101010101" pitchFamily="65" charset="-122"/>
                        </a:rPr>
                        <a:t> </a:t>
                      </a:r>
                      <a:endParaRPr lang="zh-CN" altLang="en-US" sz="7390" kern="0" spc="1293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1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用力F把小球从A处缓慢拉到B处,F做功为W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,则有</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-mgl(1-</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θ)=0,得W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=mgl(1-</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2.jpeg"/>
          <p:cNvPicPr>
            <a:picLocks noChangeAspect="1"/>
          </p:cNvPicPr>
          <p:nvPr/>
        </p:nvPicPr>
        <p:blipFill>
          <a:blip r:embed="rId1"/>
          <a:stretch>
            <a:fillRect/>
          </a:stretch>
        </p:blipFill>
        <p:spPr>
          <a:xfrm>
            <a:off x="540000" y="2045341"/>
            <a:ext cx="276224" cy="1295399"/>
          </a:xfrm>
          <a:prstGeom prst="rect">
            <a:avLst/>
          </a:prstGeom>
        </p:spPr>
      </p:pic>
      <p:pic>
        <p:nvPicPr>
          <p:cNvPr id="5" name="图片 4" descr="textimage3.jpeg"/>
          <p:cNvPicPr>
            <a:picLocks noChangeAspect="1"/>
          </p:cNvPicPr>
          <p:nvPr/>
        </p:nvPicPr>
        <p:blipFill>
          <a:blip r:embed="rId2"/>
          <a:stretch>
            <a:fillRect/>
          </a:stretch>
        </p:blipFill>
        <p:spPr>
          <a:xfrm>
            <a:off x="6215327" y="2136574"/>
            <a:ext cx="2498620" cy="18901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50288"/>
            <a:ext cx="11831400" cy="584140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考点1　机械能守恒的判断</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微软雅黑" panose="020B0503020204020204" pitchFamily="34" charset="-122"/>
              </a:rPr>
              <a:t>一、重力势能</a:t>
            </a:r>
            <a:endParaRPr lang="zh-CN" altLang="en-US" sz="2800" dirty="0" smtClean="0"/>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1.重力做功的特点:</a:t>
            </a:r>
            <a:r>
              <a:rPr lang="zh-CN" altLang="en-US" sz="2410" u="sng" kern="0" dirty="0" smtClean="0">
                <a:solidFill>
                  <a:srgbClr val="000000"/>
                </a:solidFill>
                <a:latin typeface="Times New Roman" panose="02020603050405020304" pitchFamily="65" charset="-122"/>
                <a:ea typeface="华文细黑" panose="02010600040101010101" pitchFamily="65" charset="-122"/>
              </a:rPr>
              <a:t>物体运动时,重力对它做的功只跟它的起点和终点的位置有关,而跟</a:t>
            </a:r>
            <a:endParaRPr lang="zh-CN" altLang="en-US" sz="2800" dirty="0" smtClean="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物体</a:t>
            </a:r>
            <a:r>
              <a:rPr lang="zh-CN" altLang="en-US" sz="2410" u="sng" kern="0" dirty="0" smtClean="0">
                <a:solidFill>
                  <a:srgbClr val="000000"/>
                </a:solidFill>
                <a:latin typeface="Times New Roman" panose="02020603050405020304" pitchFamily="65" charset="-122"/>
                <a:ea typeface="华文细黑" panose="02010600040101010101" pitchFamily="65" charset="-122"/>
              </a:rPr>
              <a:t>运动的路径无关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2.重力势能的表达式: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是物体相对于参考平面的高度)。</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3.重力势能的变化与重力做功的关系</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重力对物体做多少正功,物体的重力势能就减少多少;重力对物体做多少负功,物体的重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力势能就增加多少,即</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微软雅黑" panose="020B0503020204020204" pitchFamily="34" charset="-122"/>
              </a:rPr>
              <a:t>二、弹性势能</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kx</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是相对弹簧原长的形变量)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136506" y="5634847"/>
          <a:ext cx="219075" cy="657225"/>
        </p:xfrm>
        <a:graphic>
          <a:graphicData uri="http://schemas.openxmlformats.org/presentationml/2006/ole">
            <mc:AlternateContent xmlns:mc="http://schemas.openxmlformats.org/markup-compatibility/2006">
              <mc:Choice xmlns:v="urn:schemas-microsoft-com:vml" Requires="v">
                <p:oleObj spid="_x0000_s30721" name="Equation" r:id="rId1" imgW="5791200" imgH="17373600" progId="">
                  <p:embed/>
                </p:oleObj>
              </mc:Choice>
              <mc:Fallback>
                <p:oleObj name="Equation" r:id="rId1" imgW="5791200" imgH="17373600" progId="">
                  <p:embed/>
                  <p:pic>
                    <p:nvPicPr>
                      <p:cNvPr id="0" name="图片 30720"/>
                      <p:cNvPicPr>
                        <a:picLocks noChangeAspect="1"/>
                      </p:cNvPicPr>
                      <p:nvPr/>
                    </p:nvPicPr>
                    <p:blipFill>
                      <a:blip r:embed="rId2"/>
                      <a:stretch>
                        <a:fillRect/>
                      </a:stretch>
                    </p:blipFill>
                    <p:spPr>
                      <a:xfrm>
                        <a:off x="2136506" y="5634847"/>
                        <a:ext cx="219075" cy="657225"/>
                      </a:xfrm>
                      <a:prstGeom prst="rect">
                        <a:avLst/>
                      </a:prstGeom>
                      <a:noFill/>
                      <a:ln w="9525">
                        <a:noFill/>
                      </a:ln>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5094793"/>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弹力做功与弹性势能变化的关系</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弹力做正功</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弹性势能减少</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弹力做负功</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弹性势</a:t>
            </a:r>
            <a:r>
              <a:rPr lang="zh-CN" altLang="en-US" sz="2410" kern="0" dirty="0" smtClean="0">
                <a:solidFill>
                  <a:srgbClr val="000000"/>
                </a:solidFill>
                <a:latin typeface="Times New Roman" panose="02020603050405020304" pitchFamily="65" charset="-122"/>
                <a:ea typeface="华文细黑" panose="02010600040101010101" pitchFamily="65" charset="-122"/>
              </a:rPr>
              <a:t>能</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增加</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、机械能守恒定律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u="sng" kern="0" dirty="0" smtClean="0">
                <a:solidFill>
                  <a:srgbClr val="000000"/>
                </a:solidFill>
                <a:latin typeface="Times New Roman" panose="02020603050405020304" pitchFamily="65" charset="-122"/>
                <a:ea typeface="华文细黑" panose="02010600040101010101" pitchFamily="65" charset="-122"/>
              </a:rPr>
              <a:t>在只有重力或弹力做功的物体系统内,动能与势能可以互相转化,而总的机械能</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保持不变</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2.表达形式</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(1)守恒观点:</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k2 </a:t>
            </a:r>
            <a:r>
              <a:rPr lang="zh-CN" altLang="en-US" sz="2410" kern="0" dirty="0" smtClean="0">
                <a:solidFill>
                  <a:srgbClr val="000000"/>
                </a:solidFill>
                <a:latin typeface="Times New Roman" panose="02020603050405020304" pitchFamily="65" charset="-122"/>
                <a:ea typeface="华文细黑" panose="02010600040101010101" pitchFamily="65" charset="-122"/>
              </a:rPr>
              <a:t>(需选取零势能面)。</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(2)转化观点:Δ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=0(动能与势能间的转化)。</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(3)转移观点:Δ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=0(系统内物体间机械能的转移)。</a:t>
            </a:r>
            <a:endParaRPr lang="zh-CN" altLang="en-US" dirty="0"/>
          </a:p>
        </p:txBody>
      </p:sp>
      <p:sp>
        <p:nvSpPr>
          <p:cNvPr id="3" name="TextBox 2"/>
          <p:cNvSpPr txBox="1"/>
          <p:nvPr/>
        </p:nvSpPr>
        <p:spPr>
          <a:xfrm>
            <a:off x="468000" y="5349095"/>
            <a:ext cx="11831400" cy="10495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机械能守恒是指整个过程中系统机械能保持不变,而非仅初、末状态机械</a:t>
            </a:r>
            <a:br>
              <a:rPr dirty="0"/>
            </a:br>
            <a:r>
              <a:rPr lang="zh-CN" altLang="en-US" sz="2410" kern="0" dirty="0" smtClean="0">
                <a:solidFill>
                  <a:srgbClr val="000000"/>
                </a:solidFill>
                <a:latin typeface="Times New Roman" panose="02020603050405020304" pitchFamily="65" charset="-122"/>
                <a:ea typeface="楷体_GB2312" pitchFamily="65" charset="-122"/>
              </a:rPr>
              <a:t>能相等。</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293625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6620" kern="0" spc="-377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5815" kern="0" spc="22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6950" kern="0" spc="-13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7790" kern="0" spc="308"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7" name="组合 6"/>
          <p:cNvGrpSpPr/>
          <p:nvPr/>
        </p:nvGrpSpPr>
        <p:grpSpPr>
          <a:xfrm>
            <a:off x="4012392" y="1237110"/>
            <a:ext cx="4036518" cy="1968845"/>
            <a:chOff x="468000" y="1986143"/>
            <a:chExt cx="4036518" cy="1968845"/>
          </a:xfrm>
        </p:grpSpPr>
        <p:pic>
          <p:nvPicPr>
            <p:cNvPr id="3" name="图片 3" descr="textimage48.jpeg"/>
            <p:cNvPicPr>
              <a:picLocks noChangeAspect="1"/>
            </p:cNvPicPr>
            <p:nvPr/>
          </p:nvPicPr>
          <p:blipFill>
            <a:blip r:embed="rId1" cstate="print"/>
            <a:stretch>
              <a:fillRect/>
            </a:stretch>
          </p:blipFill>
          <p:spPr>
            <a:xfrm>
              <a:off x="468000" y="2108553"/>
              <a:ext cx="361950" cy="1724025"/>
            </a:xfrm>
            <a:prstGeom prst="rect">
              <a:avLst/>
            </a:prstGeom>
          </p:spPr>
        </p:pic>
        <p:pic>
          <p:nvPicPr>
            <p:cNvPr id="4" name="图片 4" descr="textimage49.jpeg"/>
            <p:cNvPicPr>
              <a:picLocks noChangeAspect="1"/>
            </p:cNvPicPr>
            <p:nvPr/>
          </p:nvPicPr>
          <p:blipFill>
            <a:blip r:embed="rId2" cstate="print"/>
            <a:stretch>
              <a:fillRect/>
            </a:stretch>
          </p:blipFill>
          <p:spPr>
            <a:xfrm>
              <a:off x="1135950" y="2213328"/>
              <a:ext cx="1028699" cy="1514474"/>
            </a:xfrm>
            <a:prstGeom prst="rect">
              <a:avLst/>
            </a:prstGeom>
          </p:spPr>
        </p:pic>
        <p:pic>
          <p:nvPicPr>
            <p:cNvPr id="5" name="图片 5" descr="textimage50.jpeg"/>
            <p:cNvPicPr>
              <a:picLocks noChangeAspect="1"/>
            </p:cNvPicPr>
            <p:nvPr/>
          </p:nvPicPr>
          <p:blipFill>
            <a:blip r:embed="rId3" cstate="print"/>
            <a:stretch>
              <a:fillRect/>
            </a:stretch>
          </p:blipFill>
          <p:spPr>
            <a:xfrm>
              <a:off x="2470650" y="2065691"/>
              <a:ext cx="714375" cy="1809749"/>
            </a:xfrm>
            <a:prstGeom prst="rect">
              <a:avLst/>
            </a:prstGeom>
          </p:spPr>
        </p:pic>
        <p:pic>
          <p:nvPicPr>
            <p:cNvPr id="6" name="图片 6" descr="textimage51.jpeg"/>
            <p:cNvPicPr>
              <a:picLocks noChangeAspect="1"/>
            </p:cNvPicPr>
            <p:nvPr/>
          </p:nvPicPr>
          <p:blipFill>
            <a:blip r:embed="rId4" cstate="print"/>
            <a:stretch>
              <a:fillRect/>
            </a:stretch>
          </p:blipFill>
          <p:spPr>
            <a:xfrm>
              <a:off x="3506231" y="1986143"/>
              <a:ext cx="998287" cy="1968845"/>
            </a:xfrm>
            <a:prstGeom prst="rect">
              <a:avLst/>
            </a:prstGeom>
          </p:spPr>
        </p:pic>
      </p:grpSp>
      <p:sp>
        <p:nvSpPr>
          <p:cNvPr id="8" name="TextBox 2"/>
          <p:cNvSpPr txBox="1"/>
          <p:nvPr/>
        </p:nvSpPr>
        <p:spPr>
          <a:xfrm>
            <a:off x="468000" y="3104124"/>
            <a:ext cx="11831400" cy="3387979"/>
          </a:xfrm>
          <a:prstGeom prst="rect">
            <a:avLst/>
          </a:prstGeom>
          <a:noFill/>
        </p:spPr>
        <p:txBody>
          <a:bodyPr wrap="square" lIns="0" tIns="0" rIns="0" bIns="0" rtlCol="0">
            <a:spAutoFit/>
          </a:bodyPr>
          <a:lstStyle/>
          <a:p>
            <a:pPr eaLnBrk="0" latinLnBrk="1" hangingPunct="0">
              <a:lnSpc>
                <a:spcPct val="150000"/>
              </a:lnSpc>
              <a:spcBef>
                <a:spcPts val="1890"/>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(不计摩擦、空气阻力及滑轮的质量)</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(1)甲图中,火箭升空的过程中,若匀速升空,机械能守恒,若加速升空,机械能不守恒</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(2)乙图中,物块在外力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的作用下匀减速上滑,物块的机械能守恒</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3)丙图中,物块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以一定的初速度将弹簧压缩的过程中,物块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的机械能守恒</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(4)丁图中,轻绳跨过定滑轮连接物块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加速下落,物块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加速上升的过程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组成的系统机械能守恒</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9" name="文本框 5"/>
          <p:cNvSpPr txBox="1"/>
          <p:nvPr/>
        </p:nvSpPr>
        <p:spPr>
          <a:xfrm>
            <a:off x="11513382" y="3777459"/>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10" name="文本框 5"/>
          <p:cNvSpPr txBox="1"/>
          <p:nvPr/>
        </p:nvSpPr>
        <p:spPr>
          <a:xfrm>
            <a:off x="9329579" y="4326099"/>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0738831" y="4885496"/>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12" name="文本框 5"/>
          <p:cNvSpPr txBox="1"/>
          <p:nvPr/>
        </p:nvSpPr>
        <p:spPr>
          <a:xfrm>
            <a:off x="5058793" y="6004292"/>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2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总结</a:t>
            </a:r>
            <a:r>
              <a:rPr lang="zh-CN" altLang="en-US" sz="2500" b="1" dirty="0" smtClean="0">
                <a:solidFill>
                  <a:srgbClr val="DE0000"/>
                </a:solidFill>
                <a:latin typeface="微软雅黑" panose="020B0503020204020204" pitchFamily="34" charset="-122"/>
                <a:ea typeface="微软雅黑" panose="020B0503020204020204" pitchFamily="34" charset="-122"/>
              </a:rPr>
              <a:t>归纳</a:t>
            </a:r>
            <a:r>
              <a:rPr lang="zh-CN" altLang="en-US" sz="2410" kern="0" dirty="0" smtClean="0">
                <a:solidFill>
                  <a:srgbClr val="000000"/>
                </a:solidFill>
                <a:latin typeface="Times New Roman" panose="02020603050405020304" pitchFamily="65" charset="-122"/>
                <a:ea typeface="楷体_GB2312" pitchFamily="65" charset="-122"/>
              </a:rPr>
              <a:t>　判断机械能守恒的三种方法</a:t>
            </a:r>
            <a:endParaRPr lang="zh-CN" altLang="en-US" dirty="0"/>
          </a:p>
        </p:txBody>
      </p:sp>
      <p:graphicFrame>
        <p:nvGraphicFramePr>
          <p:cNvPr id="3" name="表格 2"/>
          <p:cNvGraphicFramePr>
            <a:graphicFrameLocks noGrp="1"/>
          </p:cNvGraphicFramePr>
          <p:nvPr/>
        </p:nvGraphicFramePr>
        <p:xfrm>
          <a:off x="468000" y="1342939"/>
          <a:ext cx="11268000" cy="2148768"/>
        </p:xfrm>
        <a:graphic>
          <a:graphicData uri="http://schemas.openxmlformats.org/drawingml/2006/table">
            <a:tbl>
              <a:tblPr/>
              <a:tblGrid>
                <a:gridCol w="3756000"/>
                <a:gridCol w="3756000"/>
                <a:gridCol w="3756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条件分析法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能量转化法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特殊情境法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只有重力和系统内弹力做功,没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有其他力做功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只有系统内物体间动能和势能的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相互转化,系统内无机械能与其</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他形式能的转化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绳子突然绷紧、物体间非弹性碰</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撞等特定情境,机械能不守恒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单物体的机械能守恒问题</a:t>
            </a:r>
            <a:endParaRPr lang="zh-CN" altLang="en-US" sz="2500" b="1">
              <a:solidFill>
                <a:srgbClr val="DE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68000" y="1242593"/>
            <a:ext cx="11831400" cy="2245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如图所示,固定的倾斜光滑杆上套有一个质量为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的圆环,圆环与一橡皮绳相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连,橡皮绳的另一端固定在地面上的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点,橡皮绳竖直时处于原长且离</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圆环由静止沿杆滑下,滑到杆的底端时速度为0。重力加速度为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。在圆环下滑过程中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4" name="图片 3" descr="textimage52.jpeg"/>
          <p:cNvPicPr>
            <a:picLocks noChangeAspect="1"/>
          </p:cNvPicPr>
          <p:nvPr/>
        </p:nvPicPr>
        <p:blipFill>
          <a:blip r:embed="rId1"/>
          <a:stretch>
            <a:fillRect/>
          </a:stretch>
        </p:blipFill>
        <p:spPr>
          <a:xfrm>
            <a:off x="8012920" y="3300482"/>
            <a:ext cx="3084307" cy="1988028"/>
          </a:xfrm>
          <a:prstGeom prst="rect">
            <a:avLst/>
          </a:prstGeom>
        </p:spPr>
      </p:pic>
      <p:sp>
        <p:nvSpPr>
          <p:cNvPr id="5" name="TextBox 2"/>
          <p:cNvSpPr txBox="1"/>
          <p:nvPr/>
        </p:nvSpPr>
        <p:spPr>
          <a:xfrm>
            <a:off x="468000" y="3514796"/>
            <a:ext cx="11831400" cy="2262927"/>
          </a:xfrm>
          <a:prstGeom prst="rect">
            <a:avLst/>
          </a:prstGeom>
          <a:noFill/>
        </p:spPr>
        <p:txBody>
          <a:bodyPr wrap="square" lIns="0" tIns="0" rIns="0" bIns="0" rtlCol="0">
            <a:spAutoFit/>
          </a:bodyPr>
          <a:lstStyle/>
          <a:p>
            <a:pPr marL="0" indent="0" eaLnBrk="0" latinLnBrk="1" hangingPunct="0">
              <a:lnSpc>
                <a:spcPct val="150000"/>
              </a:lnSpc>
              <a:spcBef>
                <a:spcPts val="22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A.圆环的机械能</a:t>
            </a:r>
            <a:r>
              <a:rPr lang="zh-CN" altLang="en-US" sz="2410" kern="0" dirty="0" smtClean="0">
                <a:solidFill>
                  <a:srgbClr val="000000"/>
                </a:solidFill>
                <a:latin typeface="Times New Roman" panose="02020603050405020304" pitchFamily="65" charset="-122"/>
                <a:ea typeface="华文细黑" panose="02010600040101010101" pitchFamily="65" charset="-122"/>
              </a:rPr>
              <a:t>守恒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B.橡皮绳的弹性势能一直增大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C.橡皮绳的弹性势能增加了</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D.橡皮绳再次达到原长时圆环动能最大</a:t>
            </a:r>
            <a:endParaRPr lang="zh-CN" altLang="en-US" dirty="0"/>
          </a:p>
        </p:txBody>
      </p:sp>
      <p:sp>
        <p:nvSpPr>
          <p:cNvPr id="6" name="文本框 8"/>
          <p:cNvSpPr txBox="1"/>
          <p:nvPr/>
        </p:nvSpPr>
        <p:spPr>
          <a:xfrm>
            <a:off x="654806" y="299164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050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圆环沿杆滑下,滑到杆的底端的过程中只有两个力对圆环做功,即圆环受到的重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力和橡皮绳的拉力,所以圆环的机械能不守恒,但圆环和橡皮绳组成的系统(以下简称</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系统)机械能守恒,</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;橡皮绳的弹性势能随橡皮绳的伸长量的变化而变化,由题图</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知橡皮绳先变松弛后被拉伸,故橡皮绳的弹性势能先不变后增大,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;圆环下滑过程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中系统的机械能守恒,圆环的重力势能减小了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,动能变化量为0,则圆环的机械能减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少了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,圆环的机械能的减少量等于橡皮绳的弹性势能增加量,橡皮绳的弹性势能增</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;圆环开始下滑至橡皮绳再次达到原长的过程中动能一直增大,但此时</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圆环动能不是最大,因为当沿杆方向重力的分力大于橡皮绳弹力的分力时,圆环会继续</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加速,故当沿杆方向合力为零时,圆环的动能最大,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961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判断机械能守恒的“两点”注意</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2410" u="sng" kern="0" dirty="0" smtClean="0">
                <a:solidFill>
                  <a:srgbClr val="000000"/>
                </a:solidFill>
                <a:latin typeface="Times New Roman" panose="02020603050405020304" pitchFamily="65" charset="-122"/>
                <a:ea typeface="楷体_GB2312" pitchFamily="65" charset="-122"/>
              </a:rPr>
              <a:t>系统机械能守恒时,机械能一般在系统内物体间转移,其中的单个物体机械能不一定</a:t>
            </a:r>
            <a:br>
              <a:rPr dirty="0"/>
            </a:br>
            <a:r>
              <a:rPr lang="zh-CN" altLang="en-US" sz="2410" u="sng" kern="0" dirty="0" smtClean="0">
                <a:solidFill>
                  <a:srgbClr val="000000"/>
                </a:solidFill>
                <a:latin typeface="Times New Roman" panose="02020603050405020304" pitchFamily="65" charset="-122"/>
                <a:ea typeface="楷体_GB2312" pitchFamily="65" charset="-122"/>
              </a:rPr>
              <a:t>守恒</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(2)机械能守恒的条件绝不是合力做的功等于零,更不是合力等于零,而是只有重力和系</a:t>
            </a:r>
            <a:br>
              <a:rPr dirty="0"/>
            </a:br>
            <a:r>
              <a:rPr lang="zh-CN" altLang="en-US" sz="2410" kern="0" dirty="0" smtClean="0">
                <a:solidFill>
                  <a:srgbClr val="000000"/>
                </a:solidFill>
                <a:latin typeface="Times New Roman" panose="02020603050405020304" pitchFamily="65" charset="-122"/>
                <a:ea typeface="楷体_GB2312" pitchFamily="65" charset="-122"/>
              </a:rPr>
              <a:t>统内弹力做功</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136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系统的机械能守恒问题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1.不含弹簧的物体系统</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(1)轻杆连接的物体系统图例及三大特点</a:t>
            </a:r>
            <a:endParaRPr lang="zh-CN" altLang="en-US" dirty="0"/>
          </a:p>
        </p:txBody>
      </p:sp>
      <p:pic>
        <p:nvPicPr>
          <p:cNvPr id="3" name="图片 3" descr="textimage53.jpeg"/>
          <p:cNvPicPr>
            <a:picLocks noChangeAspect="1"/>
          </p:cNvPicPr>
          <p:nvPr/>
        </p:nvPicPr>
        <p:blipFill>
          <a:blip r:embed="rId1"/>
          <a:stretch>
            <a:fillRect/>
          </a:stretch>
        </p:blipFill>
        <p:spPr>
          <a:xfrm>
            <a:off x="3298012" y="2348699"/>
            <a:ext cx="6286544" cy="1637195"/>
          </a:xfrm>
          <a:prstGeom prst="rect">
            <a:avLst/>
          </a:prstGeom>
        </p:spPr>
      </p:pic>
      <p:sp>
        <p:nvSpPr>
          <p:cNvPr id="4" name="TextBox 2"/>
          <p:cNvSpPr txBox="1"/>
          <p:nvPr/>
        </p:nvSpPr>
        <p:spPr>
          <a:xfrm>
            <a:off x="468000" y="410169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2120"/>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转动时两物体角速度相等。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杆对物体的作用力不一定沿杆的方向,杆能对物体做功,单个物体机械能不一定</a:t>
            </a:r>
            <a:r>
              <a:rPr lang="zh-CN" altLang="en-US" sz="2410" kern="0" dirty="0" smtClean="0">
                <a:solidFill>
                  <a:srgbClr val="000000"/>
                </a:solidFill>
                <a:latin typeface="Times New Roman" panose="02020603050405020304" pitchFamily="65" charset="-122"/>
                <a:ea typeface="华文细黑" panose="02010600040101010101" pitchFamily="65" charset="-122"/>
              </a:rPr>
              <a:t>守恒</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u="sng" kern="0" dirty="0" smtClean="0">
                <a:solidFill>
                  <a:srgbClr val="000000"/>
                </a:solidFill>
                <a:latin typeface="Times New Roman" panose="02020603050405020304" pitchFamily="65" charset="-122"/>
                <a:ea typeface="华文细黑" panose="02010600040101010101" pitchFamily="65" charset="-122"/>
              </a:rPr>
              <a:t>对于杆和物体组成的系统,忽略空气阻力和各种摩擦且只有重力和杆的弹力对物体</a:t>
            </a:r>
            <a:br>
              <a:rPr dirty="0"/>
            </a:br>
            <a:r>
              <a:rPr lang="zh-CN" altLang="en-US" sz="2410" i="1" u="sng" kern="0" dirty="0" smtClean="0">
                <a:solidFill>
                  <a:srgbClr val="000000"/>
                </a:solidFill>
                <a:latin typeface="Times New Roman" panose="02020603050405020304" pitchFamily="65" charset="-122"/>
                <a:ea typeface="华文细黑" panose="02010600040101010101" pitchFamily="65" charset="-122"/>
              </a:rPr>
              <a:t>A</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B</a:t>
            </a:r>
            <a:r>
              <a:rPr lang="zh-CN" altLang="en-US" sz="2410" u="sng" kern="0" dirty="0" smtClean="0">
                <a:solidFill>
                  <a:srgbClr val="000000"/>
                </a:solidFill>
                <a:latin typeface="Times New Roman" panose="02020603050405020304" pitchFamily="65" charset="-122"/>
                <a:ea typeface="华文细黑" panose="02010600040101010101" pitchFamily="65" charset="-122"/>
              </a:rPr>
              <a:t>做功,则系统机械能守恒</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2)轻绳连接的物体系统图例及三点提醒</a:t>
            </a:r>
            <a:endParaRPr lang="zh-CN" altLang="en-US" dirty="0"/>
          </a:p>
        </p:txBody>
      </p:sp>
      <p:sp>
        <p:nvSpPr>
          <p:cNvPr id="5" name="TextBox 2"/>
          <p:cNvSpPr txBox="1"/>
          <p:nvPr/>
        </p:nvSpPr>
        <p:spPr>
          <a:xfrm>
            <a:off x="468000" y="634187"/>
            <a:ext cx="11831400" cy="56053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6420" kern="0" spc="6333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50"/>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分清两物体是速度大小相等,还是沿绳方向的分速度大小相等。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抓住两物体的位移大小关系或竖直方向高度变化的关系。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对于单个物体,一般绳上的力要做功,机械能不守恒;但对于绳连接的系统,只有重力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和系统内绳的拉力做功,其他力不做功,则机械能守恒。</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2.含轻弹簧的物体系统</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(1)含轻弹簧的物体系统在只有系统内弹簧弹力和重力做功时,物体的动能、重力势能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和弹簧的弹性势能之间相互转化,物体和弹簧组成的系统机械能守恒。</a:t>
            </a:r>
            <a:endParaRPr lang="zh-CN" altLang="en-US" dirty="0"/>
          </a:p>
        </p:txBody>
      </p:sp>
      <p:pic>
        <p:nvPicPr>
          <p:cNvPr id="6" name="图片 3" descr="textimage54.jpeg"/>
          <p:cNvPicPr>
            <a:picLocks noChangeAspect="1"/>
          </p:cNvPicPr>
          <p:nvPr/>
        </p:nvPicPr>
        <p:blipFill>
          <a:blip r:embed="rId1"/>
          <a:stretch>
            <a:fillRect/>
          </a:stretch>
        </p:blipFill>
        <p:spPr>
          <a:xfrm>
            <a:off x="2655070" y="1049002"/>
            <a:ext cx="6671180" cy="122663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345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(2)弹簧弹力做的功与弹簧弹性势能的关系为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弹</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且弹簧弹力做功与路径无关,</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只与初、末状态弹簧形变量的大小有关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(3)由两个或两个以上的物体与弹簧组成的系统,当弹簧形变量最大时,弹簧两端连接的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物体具有相同的速度(或沿弹簧方向的分速度相同);弹簧处于自然长度时,弹簧弹性势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能最小(为零)</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476927"/>
        </p:xfrm>
        <a:graphic>
          <a:graphicData uri="http://schemas.openxmlformats.org/drawingml/2006/table">
            <a:tbl>
              <a:tblPr/>
              <a:tblGrid>
                <a:gridCol w="5634000"/>
                <a:gridCol w="5634000"/>
              </a:tblGrid>
              <a:tr h="3402543">
                <a:tc>
                  <a:txBody>
                    <a:bodyPr/>
                    <a:lstStyle/>
                    <a:p>
                      <a:pPr eaLnBrk="0" latinLnBrk="1" hangingPunct="0">
                        <a:lnSpc>
                          <a:spcPct val="150000"/>
                        </a:lnSpc>
                        <a:spcBef>
                          <a:spcPts val="0"/>
                        </a:spcBef>
                      </a:pPr>
                      <a:r>
                        <a:rPr lang="zh-CN" altLang="en-US" sz="2710" kern="0" spc="-535" dirty="0" smtClean="0">
                          <a:solidFill>
                            <a:srgbClr val="000000"/>
                          </a:solidFill>
                          <a:latin typeface="Times New Roman" panose="02020603050405020304" pitchFamily="65" charset="-122"/>
                          <a:ea typeface="华文细黑" panose="02010600040101010101" pitchFamily="65" charset="-122"/>
                        </a:rPr>
                        <a:t> </a:t>
                      </a:r>
                      <a:endParaRPr lang="zh-CN" altLang="en-US" sz="2710" kern="0" spc="-53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1885"/>
                        </a:spcBef>
                      </a:pPr>
                      <a:r>
                        <a:rPr lang="zh-CN" altLang="en-US" sz="6805" kern="0" spc="19070" dirty="0" smtClean="0">
                          <a:solidFill>
                            <a:srgbClr val="000000"/>
                          </a:solidFill>
                          <a:latin typeface="Times New Roman" panose="02020603050405020304" pitchFamily="65" charset="-122"/>
                          <a:ea typeface="华文细黑" panose="02010600040101010101" pitchFamily="65" charset="-122"/>
                        </a:rPr>
                        <a:t> </a:t>
                      </a:r>
                      <a:endParaRPr lang="zh-CN" altLang="en-US" sz="6805" kern="0" spc="1907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88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质量为m的木块在水平面内做圆周运动,运动一周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克服摩擦力做功W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br>
                        <a:rPr lang="zh-CN" altLang="en-US" sz="2010" i="1"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)=f·2</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710" kern="0" spc="-535" dirty="0" smtClean="0">
                          <a:solidFill>
                            <a:srgbClr val="000000"/>
                          </a:solidFill>
                          <a:latin typeface="Times New Roman" panose="02020603050405020304" pitchFamily="65" charset="-122"/>
                          <a:ea typeface="华文细黑" panose="02010600040101010101" pitchFamily="65" charset="-122"/>
                        </a:rPr>
                        <a:t> </a:t>
                      </a:r>
                      <a:endParaRPr lang="zh-CN" altLang="en-US" sz="2710" kern="0" spc="-53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汽车以恒定功率P在水平路面上运动t时间的过程</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中,牵引力做功W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=Pt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4.jpeg"/>
          <p:cNvPicPr>
            <a:picLocks noChangeAspect="1"/>
          </p:cNvPicPr>
          <p:nvPr/>
        </p:nvPicPr>
        <p:blipFill>
          <a:blip r:embed="rId1"/>
          <a:stretch>
            <a:fillRect/>
          </a:stretch>
        </p:blipFill>
        <p:spPr>
          <a:xfrm>
            <a:off x="540000" y="1387071"/>
            <a:ext cx="276224" cy="790574"/>
          </a:xfrm>
          <a:prstGeom prst="rect">
            <a:avLst/>
          </a:prstGeom>
        </p:spPr>
      </p:pic>
      <p:pic>
        <p:nvPicPr>
          <p:cNvPr id="4" name="图片 4" descr="textimage5.jpeg"/>
          <p:cNvPicPr>
            <a:picLocks noChangeAspect="1"/>
          </p:cNvPicPr>
          <p:nvPr/>
        </p:nvPicPr>
        <p:blipFill>
          <a:blip r:embed="rId2"/>
          <a:stretch>
            <a:fillRect/>
          </a:stretch>
        </p:blipFill>
        <p:spPr>
          <a:xfrm>
            <a:off x="6196007" y="1482193"/>
            <a:ext cx="3242109" cy="1757317"/>
          </a:xfrm>
          <a:prstGeom prst="rect">
            <a:avLst/>
          </a:prstGeom>
        </p:spPr>
      </p:pic>
      <p:pic>
        <p:nvPicPr>
          <p:cNvPr id="5" name="图片 5" descr="textimage6.jpeg"/>
          <p:cNvPicPr>
            <a:picLocks noChangeAspect="1"/>
          </p:cNvPicPr>
          <p:nvPr/>
        </p:nvPicPr>
        <p:blipFill>
          <a:blip r:embed="rId3"/>
          <a:stretch>
            <a:fillRect/>
          </a:stretch>
        </p:blipFill>
        <p:spPr>
          <a:xfrm>
            <a:off x="540000" y="4789614"/>
            <a:ext cx="276224" cy="7905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34121"/>
            <a:ext cx="11831400" cy="392658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(2025届山东济南开学考)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用不可伸长的轻绳绕过轻质光滑定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滑轮与置于光滑水平面上的物块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连接,物块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,施加外力使物块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保持静止,此时轻绳恰好处于伸直状态。某时刻撤去外力,两物块同时由静止开始运动,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当物块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下落高度为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时,其加速度大小为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,方向竖直向下,此时连接物块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的轻绳与水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平方向的夹角为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,整个过程物块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始终未离开水平面,已知重力加速度为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阻力,当物块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下落高度为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时,下列说法正确的是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5.jpeg"/>
          <p:cNvPicPr>
            <a:picLocks noChangeAspect="1"/>
          </p:cNvPicPr>
          <p:nvPr/>
        </p:nvPicPr>
        <p:blipFill>
          <a:blip r:embed="rId1"/>
          <a:stretch>
            <a:fillRect/>
          </a:stretch>
        </p:blipFill>
        <p:spPr>
          <a:xfrm>
            <a:off x="8870176" y="3620770"/>
            <a:ext cx="2573306" cy="1843865"/>
          </a:xfrm>
          <a:prstGeom prst="rect">
            <a:avLst/>
          </a:prstGeom>
        </p:spPr>
      </p:pic>
      <p:sp>
        <p:nvSpPr>
          <p:cNvPr id="4" name="TextBox 2"/>
          <p:cNvSpPr txBox="1"/>
          <p:nvPr/>
        </p:nvSpPr>
        <p:spPr>
          <a:xfrm>
            <a:off x="468000" y="3777459"/>
            <a:ext cx="11831400" cy="2774990"/>
          </a:xfrm>
          <a:prstGeom prst="rect">
            <a:avLst/>
          </a:prstGeom>
          <a:noFill/>
        </p:spPr>
        <p:txBody>
          <a:bodyPr wrap="square" lIns="0" tIns="0" rIns="0" bIns="0" rtlCol="0">
            <a:spAutoFit/>
          </a:bodyPr>
          <a:lstStyle/>
          <a:p>
            <a:pPr marL="0" indent="0" eaLnBrk="0" latinLnBrk="1" hangingPunct="0">
              <a:lnSpc>
                <a:spcPct val="150000"/>
              </a:lnSpc>
              <a:spcBef>
                <a:spcPts val="26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的加速度大小为</a:t>
            </a:r>
            <a:r>
              <a:rPr lang="zh-CN" altLang="en-US" sz="3090" kern="0" spc="178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的速度大小为</a:t>
            </a:r>
            <a:r>
              <a:rPr lang="zh-CN" altLang="en-US" sz="3350" kern="0" spc="624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的速度大小为</a:t>
            </a:r>
            <a:r>
              <a:rPr lang="zh-CN" altLang="en-US" sz="3480" kern="0" spc="694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3703173" y="3885721"/>
          <a:ext cx="619125" cy="657225"/>
        </p:xfrm>
        <a:graphic>
          <a:graphicData uri="http://schemas.openxmlformats.org/presentationml/2006/ole">
            <mc:AlternateContent xmlns:mc="http://schemas.openxmlformats.org/markup-compatibility/2006">
              <mc:Choice xmlns:v="urn:schemas-microsoft-com:vml" Requires="v">
                <p:oleObj spid="_x0000_s31745" name="Equation" r:id="rId2" imgW="16459200" imgH="17373600" progId="">
                  <p:embed/>
                </p:oleObj>
              </mc:Choice>
              <mc:Fallback>
                <p:oleObj name="Equation" r:id="rId2" imgW="16459200" imgH="17373600" progId="">
                  <p:embed/>
                  <p:pic>
                    <p:nvPicPr>
                      <p:cNvPr id="0" name="图片 31744"/>
                      <p:cNvPicPr>
                        <a:picLocks noChangeAspect="1"/>
                      </p:cNvPicPr>
                      <p:nvPr/>
                    </p:nvPicPr>
                    <p:blipFill>
                      <a:blip r:embed="rId3"/>
                      <a:stretch>
                        <a:fillRect/>
                      </a:stretch>
                    </p:blipFill>
                    <p:spPr>
                      <a:xfrm>
                        <a:off x="3703173" y="3885721"/>
                        <a:ext cx="6191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391064" y="5177609"/>
          <a:ext cx="1219200" cy="733425"/>
        </p:xfrm>
        <a:graphic>
          <a:graphicData uri="http://schemas.openxmlformats.org/presentationml/2006/ole">
            <mc:AlternateContent xmlns:mc="http://schemas.openxmlformats.org/markup-compatibility/2006">
              <mc:Choice xmlns:v="urn:schemas-microsoft-com:vml" Requires="v">
                <p:oleObj spid="_x0000_s31746" name="Equation" r:id="rId4" imgW="32308800" imgH="19507200" progId="">
                  <p:embed/>
                </p:oleObj>
              </mc:Choice>
              <mc:Fallback>
                <p:oleObj name="Equation" r:id="rId4" imgW="32308800" imgH="19507200" progId="">
                  <p:embed/>
                  <p:pic>
                    <p:nvPicPr>
                      <p:cNvPr id="0" name="图片 31745"/>
                      <p:cNvPicPr>
                        <a:picLocks noChangeAspect="1"/>
                      </p:cNvPicPr>
                      <p:nvPr/>
                    </p:nvPicPr>
                    <p:blipFill>
                      <a:blip r:embed="rId5"/>
                      <a:stretch>
                        <a:fillRect/>
                      </a:stretch>
                    </p:blipFill>
                    <p:spPr>
                      <a:xfrm>
                        <a:off x="3391064" y="5177609"/>
                        <a:ext cx="1219200"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407948" y="5952262"/>
          <a:ext cx="1323975" cy="771525"/>
        </p:xfrm>
        <a:graphic>
          <a:graphicData uri="http://schemas.openxmlformats.org/presentationml/2006/ole">
            <mc:AlternateContent xmlns:mc="http://schemas.openxmlformats.org/markup-compatibility/2006">
              <mc:Choice xmlns:v="urn:schemas-microsoft-com:vml" Requires="v">
                <p:oleObj spid="_x0000_s31747" name="Equation" r:id="rId6" imgW="35052000" imgH="20421600" progId="">
                  <p:embed/>
                </p:oleObj>
              </mc:Choice>
              <mc:Fallback>
                <p:oleObj name="Equation" r:id="rId6" imgW="35052000" imgH="20421600" progId="">
                  <p:embed/>
                  <p:pic>
                    <p:nvPicPr>
                      <p:cNvPr id="0" name="图片 31746"/>
                      <p:cNvPicPr>
                        <a:picLocks noChangeAspect="1"/>
                      </p:cNvPicPr>
                      <p:nvPr/>
                    </p:nvPicPr>
                    <p:blipFill>
                      <a:blip r:embed="rId7"/>
                      <a:stretch>
                        <a:fillRect/>
                      </a:stretch>
                    </p:blipFill>
                    <p:spPr>
                      <a:xfrm>
                        <a:off x="3407948" y="5952262"/>
                        <a:ext cx="1323975" cy="771525"/>
                      </a:xfrm>
                      <a:prstGeom prst="rect">
                        <a:avLst/>
                      </a:prstGeom>
                      <a:noFill/>
                      <a:ln w="9525">
                        <a:noFill/>
                      </a:ln>
                    </p:spPr>
                  </p:pic>
                </p:oleObj>
              </mc:Fallback>
            </mc:AlternateContent>
          </a:graphicData>
        </a:graphic>
      </p:graphicFrame>
      <p:sp>
        <p:nvSpPr>
          <p:cNvPr id="8" name="文本框 8"/>
          <p:cNvSpPr txBox="1"/>
          <p:nvPr/>
        </p:nvSpPr>
        <p:spPr>
          <a:xfrm>
            <a:off x="7298540" y="356314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26283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对物块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及轻绳组成的整体,根据机械能守恒</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的速度大小关系为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480" kern="0" spc="69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2074027" y="1827303"/>
          <a:ext cx="219075" cy="657225"/>
        </p:xfrm>
        <a:graphic>
          <a:graphicData uri="http://schemas.openxmlformats.org/presentationml/2006/ole">
            <mc:AlternateContent xmlns:mc="http://schemas.openxmlformats.org/markup-compatibility/2006">
              <mc:Choice xmlns:v="urn:schemas-microsoft-com:vml" Requires="v">
                <p:oleObj spid="_x0000_s32769" name="Equation" r:id="rId1" imgW="5791200" imgH="17373600" progId="">
                  <p:embed/>
                </p:oleObj>
              </mc:Choice>
              <mc:Fallback>
                <p:oleObj name="Equation" r:id="rId1" imgW="5791200" imgH="17373600" progId="">
                  <p:embed/>
                  <p:pic>
                    <p:nvPicPr>
                      <p:cNvPr id="0" name="图片 32768"/>
                      <p:cNvPicPr>
                        <a:picLocks noChangeAspect="1"/>
                      </p:cNvPicPr>
                      <p:nvPr/>
                    </p:nvPicPr>
                    <p:blipFill>
                      <a:blip r:embed="rId2"/>
                      <a:stretch>
                        <a:fillRect/>
                      </a:stretch>
                    </p:blipFill>
                    <p:spPr>
                      <a:xfrm>
                        <a:off x="2074027" y="182730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502557" y="1970438"/>
          <a:ext cx="266699" cy="380999"/>
        </p:xfrm>
        <a:graphic>
          <a:graphicData uri="http://schemas.openxmlformats.org/presentationml/2006/ole">
            <mc:AlternateContent xmlns:mc="http://schemas.openxmlformats.org/markup-compatibility/2006">
              <mc:Choice xmlns:v="urn:schemas-microsoft-com:vml" Requires="v">
                <p:oleObj spid="_x0000_s32770" name="Equation" r:id="rId3" imgW="7010400" imgH="10058400" progId="">
                  <p:embed/>
                </p:oleObj>
              </mc:Choice>
              <mc:Fallback>
                <p:oleObj name="Equation" r:id="rId3" imgW="7010400" imgH="10058400" progId="">
                  <p:embed/>
                  <p:pic>
                    <p:nvPicPr>
                      <p:cNvPr id="0" name="图片 32769"/>
                      <p:cNvPicPr>
                        <a:picLocks noChangeAspect="1"/>
                      </p:cNvPicPr>
                      <p:nvPr/>
                    </p:nvPicPr>
                    <p:blipFill>
                      <a:blip r:embed="rId4"/>
                      <a:stretch>
                        <a:fillRect/>
                      </a:stretch>
                    </p:blipFill>
                    <p:spPr>
                      <a:xfrm>
                        <a:off x="2502557" y="1970438"/>
                        <a:ext cx="2666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41830" y="1827303"/>
          <a:ext cx="219075" cy="657225"/>
        </p:xfrm>
        <a:graphic>
          <a:graphicData uri="http://schemas.openxmlformats.org/presentationml/2006/ole">
            <mc:AlternateContent xmlns:mc="http://schemas.openxmlformats.org/markup-compatibility/2006">
              <mc:Choice xmlns:v="urn:schemas-microsoft-com:vml" Requires="v">
                <p:oleObj spid="_x0000_s32771" name="Equation" r:id="rId5" imgW="5791200" imgH="17373600" progId="">
                  <p:embed/>
                </p:oleObj>
              </mc:Choice>
              <mc:Fallback>
                <p:oleObj name="Equation" r:id="rId5" imgW="5791200" imgH="17373600" progId="">
                  <p:embed/>
                  <p:pic>
                    <p:nvPicPr>
                      <p:cNvPr id="0" name="图片 32770"/>
                      <p:cNvPicPr>
                        <a:picLocks noChangeAspect="1"/>
                      </p:cNvPicPr>
                      <p:nvPr/>
                    </p:nvPicPr>
                    <p:blipFill>
                      <a:blip r:embed="rId6"/>
                      <a:stretch>
                        <a:fillRect/>
                      </a:stretch>
                    </p:blipFill>
                    <p:spPr>
                      <a:xfrm>
                        <a:off x="2941830" y="182730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370360" y="1970438"/>
          <a:ext cx="266699" cy="380999"/>
        </p:xfrm>
        <a:graphic>
          <a:graphicData uri="http://schemas.openxmlformats.org/presentationml/2006/ole">
            <mc:AlternateContent xmlns:mc="http://schemas.openxmlformats.org/markup-compatibility/2006">
              <mc:Choice xmlns:v="urn:schemas-microsoft-com:vml" Requires="v">
                <p:oleObj spid="_x0000_s32772" name="Equation" r:id="rId7" imgW="7010400" imgH="10058400" progId="">
                  <p:embed/>
                </p:oleObj>
              </mc:Choice>
              <mc:Fallback>
                <p:oleObj name="Equation" r:id="rId7" imgW="7010400" imgH="10058400" progId="">
                  <p:embed/>
                  <p:pic>
                    <p:nvPicPr>
                      <p:cNvPr id="0" name="图片 32771"/>
                      <p:cNvPicPr>
                        <a:picLocks noChangeAspect="1"/>
                      </p:cNvPicPr>
                      <p:nvPr/>
                    </p:nvPicPr>
                    <p:blipFill>
                      <a:blip r:embed="rId8"/>
                      <a:stretch>
                        <a:fillRect/>
                      </a:stretch>
                    </p:blipFill>
                    <p:spPr>
                      <a:xfrm>
                        <a:off x="3370360" y="1970438"/>
                        <a:ext cx="266699"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2559820"/>
          <a:ext cx="1323975" cy="771525"/>
        </p:xfrm>
        <a:graphic>
          <a:graphicData uri="http://schemas.openxmlformats.org/presentationml/2006/ole">
            <mc:AlternateContent xmlns:mc="http://schemas.openxmlformats.org/markup-compatibility/2006">
              <mc:Choice xmlns:v="urn:schemas-microsoft-com:vml" Requires="v">
                <p:oleObj spid="_x0000_s32773" name="Equation" r:id="rId9" imgW="35052000" imgH="20421600" progId="">
                  <p:embed/>
                </p:oleObj>
              </mc:Choice>
              <mc:Fallback>
                <p:oleObj name="Equation" r:id="rId9" imgW="35052000" imgH="20421600" progId="">
                  <p:embed/>
                  <p:pic>
                    <p:nvPicPr>
                      <p:cNvPr id="0" name="图片 32772"/>
                      <p:cNvPicPr>
                        <a:picLocks noChangeAspect="1"/>
                      </p:cNvPicPr>
                      <p:nvPr/>
                    </p:nvPicPr>
                    <p:blipFill>
                      <a:blip r:embed="rId10"/>
                      <a:stretch>
                        <a:fillRect/>
                      </a:stretch>
                    </p:blipFill>
                    <p:spPr>
                      <a:xfrm>
                        <a:off x="468000" y="2559820"/>
                        <a:ext cx="1323975" cy="771525"/>
                      </a:xfrm>
                      <a:prstGeom prst="rect">
                        <a:avLst/>
                      </a:prstGeom>
                      <a:noFill/>
                      <a:ln w="9525">
                        <a:noFill/>
                      </a:ln>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224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b="1" kern="0" dirty="0" smtClean="0">
                <a:solidFill>
                  <a:srgbClr val="C00000"/>
                </a:solidFill>
                <a:latin typeface="Times New Roman" panose="02020603050405020304" pitchFamily="65" charset="-122"/>
                <a:ea typeface="华文细黑" panose="02010600040101010101" pitchFamily="65" charset="-122"/>
              </a:rPr>
              <a:t>    (轻杆关联)</a:t>
            </a: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可视为质点、质量分别为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和2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用“L”形轻质直角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支架连接,支架的两直角边</a:t>
            </a:r>
            <a:r>
              <a:rPr lang="zh-CN" altLang="en-US" sz="2410" i="1" kern="0" dirty="0" smtClean="0">
                <a:solidFill>
                  <a:srgbClr val="000000"/>
                </a:solidFill>
                <a:latin typeface="Times New Roman" panose="02020603050405020304" pitchFamily="65" charset="-122"/>
                <a:ea typeface="华文细黑" panose="02010600040101010101" pitchFamily="65" charset="-122"/>
              </a:rPr>
              <a:t>OA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OB</a:t>
            </a:r>
            <a:r>
              <a:rPr lang="zh-CN" altLang="en-US" sz="2410" kern="0" dirty="0" smtClean="0">
                <a:solidFill>
                  <a:srgbClr val="000000"/>
                </a:solidFill>
                <a:latin typeface="Times New Roman" panose="02020603050405020304" pitchFamily="65" charset="-122"/>
                <a:ea typeface="华文细黑" panose="02010600040101010101" pitchFamily="65" charset="-122"/>
              </a:rPr>
              <a:t>的长度分别为2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,支架可以绕连接处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无摩擦地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自由转动。将直角边</a:t>
            </a:r>
            <a:r>
              <a:rPr lang="zh-CN" altLang="en-US" sz="2410" i="1" kern="0" dirty="0" smtClean="0">
                <a:solidFill>
                  <a:srgbClr val="000000"/>
                </a:solidFill>
                <a:latin typeface="Times New Roman" panose="02020603050405020304" pitchFamily="65" charset="-122"/>
                <a:ea typeface="华文细黑" panose="02010600040101010101" pitchFamily="65" charset="-122"/>
              </a:rPr>
              <a:t>OA</a:t>
            </a:r>
            <a:r>
              <a:rPr lang="zh-CN" altLang="en-US" sz="2410" kern="0" dirty="0" smtClean="0">
                <a:solidFill>
                  <a:srgbClr val="000000"/>
                </a:solidFill>
                <a:latin typeface="Times New Roman" panose="02020603050405020304" pitchFamily="65" charset="-122"/>
                <a:ea typeface="华文细黑" panose="02010600040101010101" pitchFamily="65" charset="-122"/>
              </a:rPr>
              <a:t>水平静止释放,已知重力加速度为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。求物块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的最大速度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56.jpeg"/>
          <p:cNvPicPr>
            <a:picLocks noChangeAspect="1"/>
          </p:cNvPicPr>
          <p:nvPr/>
        </p:nvPicPr>
        <p:blipFill>
          <a:blip r:embed="rId1"/>
          <a:stretch>
            <a:fillRect/>
          </a:stretch>
        </p:blipFill>
        <p:spPr>
          <a:xfrm>
            <a:off x="4726772" y="2563013"/>
            <a:ext cx="2867025" cy="1981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7204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545" kern="0" spc="90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386000" y="777063"/>
          <a:ext cx="1600200" cy="790575"/>
        </p:xfrm>
        <a:graphic>
          <a:graphicData uri="http://schemas.openxmlformats.org/presentationml/2006/ole">
            <mc:AlternateContent xmlns:mc="http://schemas.openxmlformats.org/markup-compatibility/2006">
              <mc:Choice xmlns:v="urn:schemas-microsoft-com:vml" Requires="v">
                <p:oleObj spid="_x0000_s33793" name="Equation" r:id="rId1" imgW="42367200" imgH="21031200" progId="">
                  <p:embed/>
                </p:oleObj>
              </mc:Choice>
              <mc:Fallback>
                <p:oleObj name="Equation" r:id="rId1" imgW="42367200" imgH="21031200" progId="">
                  <p:embed/>
                  <p:pic>
                    <p:nvPicPr>
                      <p:cNvPr id="0" name="图片 33792"/>
                      <p:cNvPicPr>
                        <a:picLocks noChangeAspect="1"/>
                      </p:cNvPicPr>
                      <p:nvPr/>
                    </p:nvPicPr>
                    <p:blipFill>
                      <a:blip r:embed="rId2"/>
                      <a:stretch>
                        <a:fillRect/>
                      </a:stretch>
                    </p:blipFill>
                    <p:spPr>
                      <a:xfrm>
                        <a:off x="1386000" y="777063"/>
                        <a:ext cx="1600200" cy="790575"/>
                      </a:xfrm>
                      <a:prstGeom prst="rect">
                        <a:avLst/>
                      </a:prstGeom>
                      <a:noFill/>
                      <a:ln w="9525">
                        <a:noFill/>
                      </a:ln>
                    </p:spPr>
                  </p:pic>
                </p:oleObj>
              </mc:Fallback>
            </mc:AlternateContent>
          </a:graphicData>
        </a:graphic>
      </p:graphicFrame>
      <p:sp>
        <p:nvSpPr>
          <p:cNvPr id="5" name="TextBox 2"/>
          <p:cNvSpPr txBox="1"/>
          <p:nvPr/>
        </p:nvSpPr>
        <p:spPr>
          <a:xfrm>
            <a:off x="468000" y="1777195"/>
            <a:ext cx="11831400" cy="38272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围绕</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点做圆周运动,任意时刻两者的角速度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相等,它们的线速度大</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小之比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=2∶1。物块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有最大速度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有最大速度2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,设此时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与竖直方向</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构成的系统,由机械能守恒定律有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化简可得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1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370" kern="0" spc="1540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=45°时,物块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的速度有最大值且最大值为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545" kern="0" spc="905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468000" y="3533660"/>
          <a:ext cx="219075" cy="657225"/>
        </p:xfrm>
        <a:graphic>
          <a:graphicData uri="http://schemas.openxmlformats.org/presentationml/2006/ole">
            <mc:AlternateContent xmlns:mc="http://schemas.openxmlformats.org/markup-compatibility/2006">
              <mc:Choice xmlns:v="urn:schemas-microsoft-com:vml" Requires="v">
                <p:oleObj spid="_x0000_s33794" name="Equation" r:id="rId3" imgW="5791200" imgH="17373600" progId="">
                  <p:embed/>
                </p:oleObj>
              </mc:Choice>
              <mc:Fallback>
                <p:oleObj name="Equation" r:id="rId3" imgW="5791200" imgH="17373600" progId="">
                  <p:embed/>
                  <p:pic>
                    <p:nvPicPr>
                      <p:cNvPr id="0" name="图片 33793"/>
                      <p:cNvPicPr>
                        <a:picLocks noChangeAspect="1"/>
                      </p:cNvPicPr>
                      <p:nvPr/>
                    </p:nvPicPr>
                    <p:blipFill>
                      <a:blip r:embed="rId4"/>
                      <a:stretch>
                        <a:fillRect/>
                      </a:stretch>
                    </p:blipFill>
                    <p:spPr>
                      <a:xfrm>
                        <a:off x="468000" y="3533660"/>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812933" y="3533660"/>
          <a:ext cx="219075" cy="657225"/>
        </p:xfrm>
        <a:graphic>
          <a:graphicData uri="http://schemas.openxmlformats.org/presentationml/2006/ole">
            <mc:AlternateContent xmlns:mc="http://schemas.openxmlformats.org/markup-compatibility/2006">
              <mc:Choice xmlns:v="urn:schemas-microsoft-com:vml" Requires="v">
                <p:oleObj spid="_x0000_s33795" name="Equation" r:id="rId5" imgW="5791200" imgH="17373600" progId="">
                  <p:embed/>
                </p:oleObj>
              </mc:Choice>
              <mc:Fallback>
                <p:oleObj name="Equation" r:id="rId5" imgW="5791200" imgH="17373600" progId="">
                  <p:embed/>
                  <p:pic>
                    <p:nvPicPr>
                      <p:cNvPr id="0" name="图片 33794"/>
                      <p:cNvPicPr>
                        <a:picLocks noChangeAspect="1"/>
                      </p:cNvPicPr>
                      <p:nvPr/>
                    </p:nvPicPr>
                    <p:blipFill>
                      <a:blip r:embed="rId6"/>
                      <a:stretch>
                        <a:fillRect/>
                      </a:stretch>
                    </p:blipFill>
                    <p:spPr>
                      <a:xfrm>
                        <a:off x="1812933" y="353366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075713" y="4220510"/>
          <a:ext cx="533400" cy="657225"/>
        </p:xfrm>
        <a:graphic>
          <a:graphicData uri="http://schemas.openxmlformats.org/presentationml/2006/ole">
            <mc:AlternateContent xmlns:mc="http://schemas.openxmlformats.org/markup-compatibility/2006">
              <mc:Choice xmlns:v="urn:schemas-microsoft-com:vml" Requires="v">
                <p:oleObj spid="_x0000_s33796" name="Equation" r:id="rId7" imgW="14020800" imgH="17373600" progId="">
                  <p:embed/>
                </p:oleObj>
              </mc:Choice>
              <mc:Fallback>
                <p:oleObj name="Equation" r:id="rId7" imgW="14020800" imgH="17373600" progId="">
                  <p:embed/>
                  <p:pic>
                    <p:nvPicPr>
                      <p:cNvPr id="0" name="图片 33795"/>
                      <p:cNvPicPr>
                        <a:picLocks noChangeAspect="1"/>
                      </p:cNvPicPr>
                      <p:nvPr/>
                    </p:nvPicPr>
                    <p:blipFill>
                      <a:blip r:embed="rId8"/>
                      <a:stretch>
                        <a:fillRect/>
                      </a:stretch>
                    </p:blipFill>
                    <p:spPr>
                      <a:xfrm>
                        <a:off x="2075713" y="4220510"/>
                        <a:ext cx="5334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609113" y="4315574"/>
          <a:ext cx="2257425" cy="504825"/>
        </p:xfrm>
        <a:graphic>
          <a:graphicData uri="http://schemas.openxmlformats.org/presentationml/2006/ole">
            <mc:AlternateContent xmlns:mc="http://schemas.openxmlformats.org/markup-compatibility/2006">
              <mc:Choice xmlns:v="urn:schemas-microsoft-com:vml" Requires="v">
                <p:oleObj spid="_x0000_s33797" name="Equation" r:id="rId9" imgW="59740800" imgH="13411200" progId="">
                  <p:embed/>
                </p:oleObj>
              </mc:Choice>
              <mc:Fallback>
                <p:oleObj name="Equation" r:id="rId9" imgW="59740800" imgH="13411200" progId="">
                  <p:embed/>
                  <p:pic>
                    <p:nvPicPr>
                      <p:cNvPr id="0" name="图片 33796"/>
                      <p:cNvPicPr>
                        <a:picLocks noChangeAspect="1"/>
                      </p:cNvPicPr>
                      <p:nvPr/>
                    </p:nvPicPr>
                    <p:blipFill>
                      <a:blip r:embed="rId10"/>
                      <a:stretch>
                        <a:fillRect/>
                      </a:stretch>
                    </p:blipFill>
                    <p:spPr>
                      <a:xfrm>
                        <a:off x="2609113" y="4315574"/>
                        <a:ext cx="2257425" cy="5048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4948386"/>
          <a:ext cx="1600200" cy="790575"/>
        </p:xfrm>
        <a:graphic>
          <a:graphicData uri="http://schemas.openxmlformats.org/presentationml/2006/ole">
            <mc:AlternateContent xmlns:mc="http://schemas.openxmlformats.org/markup-compatibility/2006">
              <mc:Choice xmlns:v="urn:schemas-microsoft-com:vml" Requires="v">
                <p:oleObj spid="_x0000_s33798" name="Equation" r:id="rId11" imgW="42367200" imgH="21031200" progId="">
                  <p:embed/>
                </p:oleObj>
              </mc:Choice>
              <mc:Fallback>
                <p:oleObj name="Equation" r:id="rId11" imgW="42367200" imgH="21031200" progId="">
                  <p:embed/>
                  <p:pic>
                    <p:nvPicPr>
                      <p:cNvPr id="0" name="图片 33797"/>
                      <p:cNvPicPr>
                        <a:picLocks noChangeAspect="1"/>
                      </p:cNvPicPr>
                      <p:nvPr/>
                    </p:nvPicPr>
                    <p:blipFill>
                      <a:blip r:embed="rId12"/>
                      <a:stretch>
                        <a:fillRect/>
                      </a:stretch>
                    </p:blipFill>
                    <p:spPr>
                      <a:xfrm>
                        <a:off x="468000" y="4948386"/>
                        <a:ext cx="1600200" cy="790575"/>
                      </a:xfrm>
                      <a:prstGeom prst="rect">
                        <a:avLst/>
                      </a:prstGeom>
                      <a:noFill/>
                      <a:ln w="9525">
                        <a:noFill/>
                      </a:ln>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b="1" kern="0" dirty="0" smtClean="0">
                <a:solidFill>
                  <a:srgbClr val="C00000"/>
                </a:solidFill>
                <a:latin typeface="Times New Roman" panose="02020603050405020304" pitchFamily="65" charset="-122"/>
                <a:ea typeface="华文细黑" panose="02010600040101010101" pitchFamily="65" charset="-122"/>
              </a:rPr>
              <a:t>    (接触关联)</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的轻杆上端连着一质量为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点),杆的下端用铰链连接于水平地面上的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点。置于同一水平地面上的立方体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恰与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接触,立方体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的边长为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,质量为4</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之间光滑,</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与地面间光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滑,则(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分离时,二者加速度相等</a:t>
            </a:r>
            <a:endParaRPr lang="zh-CN" altLang="en-US" dirty="0"/>
          </a:p>
        </p:txBody>
      </p:sp>
      <p:pic>
        <p:nvPicPr>
          <p:cNvPr id="3" name="图片 3" descr="textimage57.jpeg"/>
          <p:cNvPicPr>
            <a:picLocks noChangeAspect="1"/>
          </p:cNvPicPr>
          <p:nvPr/>
        </p:nvPicPr>
        <p:blipFill>
          <a:blip r:embed="rId1"/>
          <a:stretch>
            <a:fillRect/>
          </a:stretch>
        </p:blipFill>
        <p:spPr>
          <a:xfrm>
            <a:off x="7298540" y="3277393"/>
            <a:ext cx="1924049" cy="1657349"/>
          </a:xfrm>
          <a:prstGeom prst="rect">
            <a:avLst/>
          </a:prstGeom>
        </p:spPr>
      </p:pic>
      <p:sp>
        <p:nvSpPr>
          <p:cNvPr id="4" name="TextBox 2"/>
          <p:cNvSpPr txBox="1"/>
          <p:nvPr/>
        </p:nvSpPr>
        <p:spPr>
          <a:xfrm>
            <a:off x="468000" y="3433025"/>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分离时,</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的速度为</a:t>
            </a:r>
            <a:r>
              <a:rPr lang="zh-CN" altLang="en-US" sz="3315" kern="0" spc="245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落地前最大速度为</a:t>
            </a:r>
            <a:r>
              <a:rPr lang="zh-CN" altLang="en-US" sz="3315" kern="0" spc="2307" dirty="0" smtClean="0">
                <a:solidFill>
                  <a:srgbClr val="000000"/>
                </a:solidFill>
                <a:latin typeface="Times New Roman" panose="02020603050405020304" pitchFamily="65" charset="-122"/>
                <a:ea typeface="华文细黑" panose="02010600040101010101" pitchFamily="65" charset="-122"/>
              </a:rPr>
              <a:t> </a:t>
            </a:r>
            <a:r>
              <a:rPr lang="zh-CN" altLang="en-US" sz="3315" kern="0" spc="230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落地前最大加速度为</a:t>
            </a:r>
            <a:r>
              <a:rPr lang="zh-CN" altLang="en-US" sz="3285" kern="0" spc="765"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endParaRPr lang="zh-CN" altLang="en-US" dirty="0"/>
          </a:p>
        </p:txBody>
      </p:sp>
      <p:graphicFrame>
        <p:nvGraphicFramePr>
          <p:cNvPr id="5" name="对象 4"/>
          <p:cNvGraphicFramePr>
            <a:graphicFrameLocks noChangeAspect="1"/>
          </p:cNvGraphicFramePr>
          <p:nvPr/>
        </p:nvGraphicFramePr>
        <p:xfrm>
          <a:off x="3834944" y="3493595"/>
          <a:ext cx="733425" cy="723900"/>
        </p:xfrm>
        <a:graphic>
          <a:graphicData uri="http://schemas.openxmlformats.org/presentationml/2006/ole">
            <mc:AlternateContent xmlns:mc="http://schemas.openxmlformats.org/markup-compatibility/2006">
              <mc:Choice xmlns:v="urn:schemas-microsoft-com:vml" Requires="v">
                <p:oleObj spid="_x0000_s34817" name="Equation" r:id="rId2" imgW="19507200" imgH="19202400" progId="">
                  <p:embed/>
                </p:oleObj>
              </mc:Choice>
              <mc:Fallback>
                <p:oleObj name="Equation" r:id="rId2" imgW="19507200" imgH="19202400" progId="">
                  <p:embed/>
                  <p:pic>
                    <p:nvPicPr>
                      <p:cNvPr id="0" name="图片 34816"/>
                      <p:cNvPicPr>
                        <a:picLocks noChangeAspect="1"/>
                      </p:cNvPicPr>
                      <p:nvPr/>
                    </p:nvPicPr>
                    <p:blipFill>
                      <a:blip r:embed="rId3"/>
                      <a:stretch>
                        <a:fillRect/>
                      </a:stretch>
                    </p:blipFill>
                    <p:spPr>
                      <a:xfrm>
                        <a:off x="3834944" y="3493595"/>
                        <a:ext cx="733425"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391064" y="4276609"/>
          <a:ext cx="714375" cy="723900"/>
        </p:xfrm>
        <a:graphic>
          <a:graphicData uri="http://schemas.openxmlformats.org/presentationml/2006/ole">
            <mc:AlternateContent xmlns:mc="http://schemas.openxmlformats.org/markup-compatibility/2006">
              <mc:Choice xmlns:v="urn:schemas-microsoft-com:vml" Requires="v">
                <p:oleObj spid="_x0000_s34818" name="Equation" r:id="rId4" imgW="18897600" imgH="19202400" progId="">
                  <p:embed/>
                </p:oleObj>
              </mc:Choice>
              <mc:Fallback>
                <p:oleObj name="Equation" r:id="rId4" imgW="18897600" imgH="19202400" progId="">
                  <p:embed/>
                  <p:pic>
                    <p:nvPicPr>
                      <p:cNvPr id="0" name="图片 34817"/>
                      <p:cNvPicPr>
                        <a:picLocks noChangeAspect="1"/>
                      </p:cNvPicPr>
                      <p:nvPr/>
                    </p:nvPicPr>
                    <p:blipFill>
                      <a:blip r:embed="rId5"/>
                      <a:stretch>
                        <a:fillRect/>
                      </a:stretch>
                    </p:blipFill>
                    <p:spPr>
                      <a:xfrm>
                        <a:off x="3391064" y="4276609"/>
                        <a:ext cx="71437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713948" y="5063349"/>
          <a:ext cx="514349" cy="714374"/>
        </p:xfrm>
        <a:graphic>
          <a:graphicData uri="http://schemas.openxmlformats.org/presentationml/2006/ole">
            <mc:AlternateContent xmlns:mc="http://schemas.openxmlformats.org/markup-compatibility/2006">
              <mc:Choice xmlns:v="urn:schemas-microsoft-com:vml" Requires="v">
                <p:oleObj spid="_x0000_s34819" name="Equation" r:id="rId6" imgW="13716000" imgH="18897600" progId="">
                  <p:embed/>
                </p:oleObj>
              </mc:Choice>
              <mc:Fallback>
                <p:oleObj name="Equation" r:id="rId6" imgW="13716000" imgH="18897600" progId="">
                  <p:embed/>
                  <p:pic>
                    <p:nvPicPr>
                      <p:cNvPr id="0" name="图片 34818"/>
                      <p:cNvPicPr>
                        <a:picLocks noChangeAspect="1"/>
                      </p:cNvPicPr>
                      <p:nvPr/>
                    </p:nvPicPr>
                    <p:blipFill>
                      <a:blip r:embed="rId7"/>
                      <a:stretch>
                        <a:fillRect/>
                      </a:stretch>
                    </p:blipFill>
                    <p:spPr>
                      <a:xfrm>
                        <a:off x="3713948" y="5063349"/>
                        <a:ext cx="514349" cy="714374"/>
                      </a:xfrm>
                      <a:prstGeom prst="rect">
                        <a:avLst/>
                      </a:prstGeom>
                      <a:noFill/>
                      <a:ln w="9525">
                        <a:noFill/>
                      </a:ln>
                    </p:spPr>
                  </p:pic>
                </p:oleObj>
              </mc:Fallback>
            </mc:AlternateContent>
          </a:graphicData>
        </a:graphic>
      </p:graphicFrame>
      <p:sp>
        <p:nvSpPr>
          <p:cNvPr id="8" name="文本框 8"/>
          <p:cNvSpPr txBox="1"/>
          <p:nvPr/>
        </p:nvSpPr>
        <p:spPr>
          <a:xfrm>
            <a:off x="1369186"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8296" y="348435"/>
            <a:ext cx="11831400" cy="50295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设杆与地面夹角为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分离,根据机械能守恒定律有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9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65" kern="0" spc="101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,结合关联速度可知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(刚分离时</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二者垂直接触面方向速度相等),联立解得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129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129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9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分离时,二者水平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方向加速度为0,但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还存在竖直方向加速度,</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分离后继续向下运动的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过程中机械能守恒(受重力与杆对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的弹力,但弹力不做功),则</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9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落地前最大速度为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227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落地前瞬间的向心加速度为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75" kern="0" spc="-70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,根据运动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的合成可知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落地前最大加速度为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100" kern="0" spc="66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7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(此时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速度最大,向心加速度最大,</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431054" y="462893"/>
          <a:ext cx="219075" cy="657225"/>
        </p:xfrm>
        <a:graphic>
          <a:graphicData uri="http://schemas.openxmlformats.org/presentationml/2006/ole">
            <mc:AlternateContent xmlns:mc="http://schemas.openxmlformats.org/markup-compatibility/2006">
              <mc:Choice xmlns:v="urn:schemas-microsoft-com:vml" Requires="v">
                <p:oleObj spid="_x0000_s35841" name="Equation" r:id="rId1" imgW="5791200" imgH="17373600" progId="">
                  <p:embed/>
                </p:oleObj>
              </mc:Choice>
              <mc:Fallback>
                <p:oleObj name="Equation" r:id="rId1" imgW="5791200" imgH="17373600" progId="">
                  <p:embed/>
                  <p:pic>
                    <p:nvPicPr>
                      <p:cNvPr id="0" name="图片 35840"/>
                      <p:cNvPicPr>
                        <a:picLocks noChangeAspect="1"/>
                      </p:cNvPicPr>
                      <p:nvPr/>
                    </p:nvPicPr>
                    <p:blipFill>
                      <a:blip r:embed="rId2"/>
                      <a:stretch>
                        <a:fillRect/>
                      </a:stretch>
                    </p:blipFill>
                    <p:spPr>
                      <a:xfrm>
                        <a:off x="10431054" y="46289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859583" y="606028"/>
          <a:ext cx="352424" cy="380999"/>
        </p:xfrm>
        <a:graphic>
          <a:graphicData uri="http://schemas.openxmlformats.org/presentationml/2006/ole">
            <mc:AlternateContent xmlns:mc="http://schemas.openxmlformats.org/markup-compatibility/2006">
              <mc:Choice xmlns:v="urn:schemas-microsoft-com:vml" Requires="v">
                <p:oleObj spid="_x0000_s35842" name="Equation" r:id="rId3" imgW="9448800" imgH="10058400" progId="">
                  <p:embed/>
                </p:oleObj>
              </mc:Choice>
              <mc:Fallback>
                <p:oleObj name="Equation" r:id="rId3" imgW="9448800" imgH="10058400" progId="">
                  <p:embed/>
                  <p:pic>
                    <p:nvPicPr>
                      <p:cNvPr id="0" name="图片 35841"/>
                      <p:cNvPicPr>
                        <a:picLocks noChangeAspect="1"/>
                      </p:cNvPicPr>
                      <p:nvPr/>
                    </p:nvPicPr>
                    <p:blipFill>
                      <a:blip r:embed="rId4"/>
                      <a:stretch>
                        <a:fillRect/>
                      </a:stretch>
                    </p:blipFill>
                    <p:spPr>
                      <a:xfrm>
                        <a:off x="10859583" y="606028"/>
                        <a:ext cx="35242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1384582" y="462893"/>
          <a:ext cx="219075" cy="657225"/>
        </p:xfrm>
        <a:graphic>
          <a:graphicData uri="http://schemas.openxmlformats.org/presentationml/2006/ole">
            <mc:AlternateContent xmlns:mc="http://schemas.openxmlformats.org/markup-compatibility/2006">
              <mc:Choice xmlns:v="urn:schemas-microsoft-com:vml" Requires="v">
                <p:oleObj spid="_x0000_s35843" name="Equation" r:id="rId5" imgW="5791200" imgH="17373600" progId="">
                  <p:embed/>
                </p:oleObj>
              </mc:Choice>
              <mc:Fallback>
                <p:oleObj name="Equation" r:id="rId5" imgW="5791200" imgH="17373600" progId="">
                  <p:embed/>
                  <p:pic>
                    <p:nvPicPr>
                      <p:cNvPr id="0" name="图片 35842"/>
                      <p:cNvPicPr>
                        <a:picLocks noChangeAspect="1"/>
                      </p:cNvPicPr>
                      <p:nvPr/>
                    </p:nvPicPr>
                    <p:blipFill>
                      <a:blip r:embed="rId6"/>
                      <a:stretch>
                        <a:fillRect/>
                      </a:stretch>
                    </p:blipFill>
                    <p:spPr>
                      <a:xfrm>
                        <a:off x="11384582" y="46289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06344" y="1328945"/>
          <a:ext cx="352425" cy="380999"/>
        </p:xfrm>
        <a:graphic>
          <a:graphicData uri="http://schemas.openxmlformats.org/presentationml/2006/ole">
            <mc:AlternateContent xmlns:mc="http://schemas.openxmlformats.org/markup-compatibility/2006">
              <mc:Choice xmlns:v="urn:schemas-microsoft-com:vml" Requires="v">
                <p:oleObj spid="_x0000_s35844" name="Equation" r:id="rId7" imgW="9448800" imgH="10058400" progId="">
                  <p:embed/>
                </p:oleObj>
              </mc:Choice>
              <mc:Fallback>
                <p:oleObj name="Equation" r:id="rId7" imgW="9448800" imgH="10058400" progId="">
                  <p:embed/>
                  <p:pic>
                    <p:nvPicPr>
                      <p:cNvPr id="0" name="图片 35843"/>
                      <p:cNvPicPr>
                        <a:picLocks noChangeAspect="1"/>
                      </p:cNvPicPr>
                      <p:nvPr/>
                    </p:nvPicPr>
                    <p:blipFill>
                      <a:blip r:embed="rId8"/>
                      <a:stretch>
                        <a:fillRect/>
                      </a:stretch>
                    </p:blipFill>
                    <p:spPr>
                      <a:xfrm>
                        <a:off x="1006344" y="1328945"/>
                        <a:ext cx="352425"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167392" y="1147970"/>
          <a:ext cx="419100" cy="695325"/>
        </p:xfrm>
        <a:graphic>
          <a:graphicData uri="http://schemas.openxmlformats.org/presentationml/2006/ole">
            <mc:AlternateContent xmlns:mc="http://schemas.openxmlformats.org/markup-compatibility/2006">
              <mc:Choice xmlns:v="urn:schemas-microsoft-com:vml" Requires="v">
                <p:oleObj spid="_x0000_s35845" name="Equation" r:id="rId9" imgW="10972800" imgH="18288000" progId="">
                  <p:embed/>
                </p:oleObj>
              </mc:Choice>
              <mc:Fallback>
                <p:oleObj name="Equation" r:id="rId9" imgW="10972800" imgH="18288000" progId="">
                  <p:embed/>
                  <p:pic>
                    <p:nvPicPr>
                      <p:cNvPr id="0" name="图片 35844"/>
                      <p:cNvPicPr>
                        <a:picLocks noChangeAspect="1"/>
                      </p:cNvPicPr>
                      <p:nvPr/>
                    </p:nvPicPr>
                    <p:blipFill>
                      <a:blip r:embed="rId10"/>
                      <a:stretch>
                        <a:fillRect/>
                      </a:stretch>
                    </p:blipFill>
                    <p:spPr>
                      <a:xfrm>
                        <a:off x="6167392" y="1147970"/>
                        <a:ext cx="419100" cy="6953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252846" y="1899531"/>
          <a:ext cx="590550" cy="733425"/>
        </p:xfrm>
        <a:graphic>
          <a:graphicData uri="http://schemas.openxmlformats.org/presentationml/2006/ole">
            <mc:AlternateContent xmlns:mc="http://schemas.openxmlformats.org/markup-compatibility/2006">
              <mc:Choice xmlns:v="urn:schemas-microsoft-com:vml" Requires="v">
                <p:oleObj spid="_x0000_s35846" name="Equation" r:id="rId11" imgW="15544800" imgH="19507200" progId="">
                  <p:embed/>
                </p:oleObj>
              </mc:Choice>
              <mc:Fallback>
                <p:oleObj name="Equation" r:id="rId11" imgW="15544800" imgH="19507200" progId="">
                  <p:embed/>
                  <p:pic>
                    <p:nvPicPr>
                      <p:cNvPr id="0" name="图片 35845"/>
                      <p:cNvPicPr>
                        <a:picLocks noChangeAspect="1"/>
                      </p:cNvPicPr>
                      <p:nvPr/>
                    </p:nvPicPr>
                    <p:blipFill>
                      <a:blip r:embed="rId12"/>
                      <a:stretch>
                        <a:fillRect/>
                      </a:stretch>
                    </p:blipFill>
                    <p:spPr>
                      <a:xfrm>
                        <a:off x="6252846" y="1899531"/>
                        <a:ext cx="590550" cy="7334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318954" y="1899531"/>
          <a:ext cx="590550" cy="733425"/>
        </p:xfrm>
        <a:graphic>
          <a:graphicData uri="http://schemas.openxmlformats.org/presentationml/2006/ole">
            <mc:AlternateContent xmlns:mc="http://schemas.openxmlformats.org/markup-compatibility/2006">
              <mc:Choice xmlns:v="urn:schemas-microsoft-com:vml" Requires="v">
                <p:oleObj spid="_x0000_s35847" name="Equation" r:id="rId13" imgW="15544800" imgH="19507200" progId="">
                  <p:embed/>
                </p:oleObj>
              </mc:Choice>
              <mc:Fallback>
                <p:oleObj name="Equation" r:id="rId13" imgW="15544800" imgH="19507200" progId="">
                  <p:embed/>
                  <p:pic>
                    <p:nvPicPr>
                      <p:cNvPr id="0" name="图片 35846"/>
                      <p:cNvPicPr>
                        <a:picLocks noChangeAspect="1"/>
                      </p:cNvPicPr>
                      <p:nvPr/>
                    </p:nvPicPr>
                    <p:blipFill>
                      <a:blip r:embed="rId14"/>
                      <a:stretch>
                        <a:fillRect/>
                      </a:stretch>
                    </p:blipFill>
                    <p:spPr>
                      <a:xfrm>
                        <a:off x="7318954" y="1899531"/>
                        <a:ext cx="590550" cy="7334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305152" y="1945184"/>
          <a:ext cx="257175" cy="657225"/>
        </p:xfrm>
        <a:graphic>
          <a:graphicData uri="http://schemas.openxmlformats.org/presentationml/2006/ole">
            <mc:AlternateContent xmlns:mc="http://schemas.openxmlformats.org/markup-compatibility/2006">
              <mc:Choice xmlns:v="urn:schemas-microsoft-com:vml" Requires="v">
                <p:oleObj spid="_x0000_s35848" name="Equation" r:id="rId15" imgW="6705600" imgH="17373600" progId="">
                  <p:embed/>
                </p:oleObj>
              </mc:Choice>
              <mc:Fallback>
                <p:oleObj name="Equation" r:id="rId15" imgW="6705600" imgH="17373600" progId="">
                  <p:embed/>
                  <p:pic>
                    <p:nvPicPr>
                      <p:cNvPr id="0" name="图片 35847"/>
                      <p:cNvPicPr>
                        <a:picLocks noChangeAspect="1"/>
                      </p:cNvPicPr>
                      <p:nvPr/>
                    </p:nvPicPr>
                    <p:blipFill>
                      <a:blip r:embed="rId16"/>
                      <a:stretch>
                        <a:fillRect/>
                      </a:stretch>
                    </p:blipFill>
                    <p:spPr>
                      <a:xfrm>
                        <a:off x="8305152" y="1945184"/>
                        <a:ext cx="2571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237992" y="3211308"/>
          <a:ext cx="219075" cy="657225"/>
        </p:xfrm>
        <a:graphic>
          <a:graphicData uri="http://schemas.openxmlformats.org/presentationml/2006/ole">
            <mc:AlternateContent xmlns:mc="http://schemas.openxmlformats.org/markup-compatibility/2006">
              <mc:Choice xmlns:v="urn:schemas-microsoft-com:vml" Requires="v">
                <p:oleObj spid="_x0000_s35849" name="Equation" r:id="rId17" imgW="5791200" imgH="17373600" progId="">
                  <p:embed/>
                </p:oleObj>
              </mc:Choice>
              <mc:Fallback>
                <p:oleObj name="Equation" r:id="rId17" imgW="5791200" imgH="17373600" progId="">
                  <p:embed/>
                  <p:pic>
                    <p:nvPicPr>
                      <p:cNvPr id="0" name="图片 35848"/>
                      <p:cNvPicPr>
                        <a:picLocks noChangeAspect="1"/>
                      </p:cNvPicPr>
                      <p:nvPr/>
                    </p:nvPicPr>
                    <p:blipFill>
                      <a:blip r:embed="rId18"/>
                      <a:stretch>
                        <a:fillRect/>
                      </a:stretch>
                    </p:blipFill>
                    <p:spPr>
                      <a:xfrm>
                        <a:off x="8237992" y="3211308"/>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666521" y="3354444"/>
          <a:ext cx="352424" cy="380999"/>
        </p:xfrm>
        <a:graphic>
          <a:graphicData uri="http://schemas.openxmlformats.org/presentationml/2006/ole">
            <mc:AlternateContent xmlns:mc="http://schemas.openxmlformats.org/markup-compatibility/2006">
              <mc:Choice xmlns:v="urn:schemas-microsoft-com:vml" Requires="v">
                <p:oleObj spid="_x0000_s35850" name="Equation" r:id="rId19" imgW="9448800" imgH="10058400" progId="">
                  <p:embed/>
                </p:oleObj>
              </mc:Choice>
              <mc:Fallback>
                <p:oleObj name="Equation" r:id="rId19" imgW="9448800" imgH="10058400" progId="">
                  <p:embed/>
                  <p:pic>
                    <p:nvPicPr>
                      <p:cNvPr id="0" name="图片 35849"/>
                      <p:cNvPicPr>
                        <a:picLocks noChangeAspect="1"/>
                      </p:cNvPicPr>
                      <p:nvPr/>
                    </p:nvPicPr>
                    <p:blipFill>
                      <a:blip r:embed="rId20"/>
                      <a:stretch>
                        <a:fillRect/>
                      </a:stretch>
                    </p:blipFill>
                    <p:spPr>
                      <a:xfrm>
                        <a:off x="8666521" y="3354444"/>
                        <a:ext cx="352424" cy="3809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551447" y="3211308"/>
          <a:ext cx="219075" cy="657225"/>
        </p:xfrm>
        <a:graphic>
          <a:graphicData uri="http://schemas.openxmlformats.org/presentationml/2006/ole">
            <mc:AlternateContent xmlns:mc="http://schemas.openxmlformats.org/markup-compatibility/2006">
              <mc:Choice xmlns:v="urn:schemas-microsoft-com:vml" Requires="v">
                <p:oleObj spid="_x0000_s35851" name="Equation" r:id="rId21" imgW="5791200" imgH="17373600" progId="">
                  <p:embed/>
                </p:oleObj>
              </mc:Choice>
              <mc:Fallback>
                <p:oleObj name="Equation" r:id="rId21" imgW="5791200" imgH="17373600" progId="">
                  <p:embed/>
                  <p:pic>
                    <p:nvPicPr>
                      <p:cNvPr id="0" name="图片 35850"/>
                      <p:cNvPicPr>
                        <a:picLocks noChangeAspect="1"/>
                      </p:cNvPicPr>
                      <p:nvPr/>
                    </p:nvPicPr>
                    <p:blipFill>
                      <a:blip r:embed="rId22"/>
                      <a:stretch>
                        <a:fillRect/>
                      </a:stretch>
                    </p:blipFill>
                    <p:spPr>
                      <a:xfrm>
                        <a:off x="10551447" y="3211308"/>
                        <a:ext cx="2190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3573006" y="3931792"/>
          <a:ext cx="714375" cy="733425"/>
        </p:xfrm>
        <a:graphic>
          <a:graphicData uri="http://schemas.openxmlformats.org/presentationml/2006/ole">
            <mc:AlternateContent xmlns:mc="http://schemas.openxmlformats.org/markup-compatibility/2006">
              <mc:Choice xmlns:v="urn:schemas-microsoft-com:vml" Requires="v">
                <p:oleObj spid="_x0000_s35852" name="Equation" r:id="rId23" imgW="18897600" imgH="19507200" progId="">
                  <p:embed/>
                </p:oleObj>
              </mc:Choice>
              <mc:Fallback>
                <p:oleObj name="Equation" r:id="rId23" imgW="18897600" imgH="19507200" progId="">
                  <p:embed/>
                  <p:pic>
                    <p:nvPicPr>
                      <p:cNvPr id="0" name="图片 35851"/>
                      <p:cNvPicPr>
                        <a:picLocks noChangeAspect="1"/>
                      </p:cNvPicPr>
                      <p:nvPr/>
                    </p:nvPicPr>
                    <p:blipFill>
                      <a:blip r:embed="rId24"/>
                      <a:stretch>
                        <a:fillRect/>
                      </a:stretch>
                    </p:blipFill>
                    <p:spPr>
                      <a:xfrm>
                        <a:off x="3573006" y="3931792"/>
                        <a:ext cx="714375" cy="7334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9727432" y="3939606"/>
          <a:ext cx="314324" cy="695324"/>
        </p:xfrm>
        <a:graphic>
          <a:graphicData uri="http://schemas.openxmlformats.org/presentationml/2006/ole">
            <mc:AlternateContent xmlns:mc="http://schemas.openxmlformats.org/markup-compatibility/2006">
              <mc:Choice xmlns:v="urn:schemas-microsoft-com:vml" Requires="v">
                <p:oleObj spid="_x0000_s35853" name="Equation" r:id="rId25" imgW="8229600" imgH="18288000" progId="">
                  <p:embed/>
                </p:oleObj>
              </mc:Choice>
              <mc:Fallback>
                <p:oleObj name="Equation" r:id="rId25" imgW="8229600" imgH="18288000" progId="">
                  <p:embed/>
                  <p:pic>
                    <p:nvPicPr>
                      <p:cNvPr id="0" name="图片 35852"/>
                      <p:cNvPicPr>
                        <a:picLocks noChangeAspect="1"/>
                      </p:cNvPicPr>
                      <p:nvPr/>
                    </p:nvPicPr>
                    <p:blipFill>
                      <a:blip r:embed="rId26"/>
                      <a:stretch>
                        <a:fillRect/>
                      </a:stretch>
                    </p:blipFill>
                    <p:spPr>
                      <a:xfrm>
                        <a:off x="9727432" y="3939606"/>
                        <a:ext cx="314324" cy="69532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5094720" y="4827004"/>
          <a:ext cx="1114425" cy="457200"/>
        </p:xfrm>
        <a:graphic>
          <a:graphicData uri="http://schemas.openxmlformats.org/presentationml/2006/ole">
            <mc:AlternateContent xmlns:mc="http://schemas.openxmlformats.org/markup-compatibility/2006">
              <mc:Choice xmlns:v="urn:schemas-microsoft-com:vml" Requires="v">
                <p:oleObj spid="_x0000_s35854" name="Equation" r:id="rId27" imgW="29565600" imgH="12192000" progId="">
                  <p:embed/>
                </p:oleObj>
              </mc:Choice>
              <mc:Fallback>
                <p:oleObj name="Equation" r:id="rId27" imgW="29565600" imgH="12192000" progId="">
                  <p:embed/>
                  <p:pic>
                    <p:nvPicPr>
                      <p:cNvPr id="0" name="图片 35853"/>
                      <p:cNvPicPr>
                        <a:picLocks noChangeAspect="1"/>
                      </p:cNvPicPr>
                      <p:nvPr/>
                    </p:nvPicPr>
                    <p:blipFill>
                      <a:blip r:embed="rId28"/>
                      <a:stretch>
                        <a:fillRect/>
                      </a:stretch>
                    </p:blipFill>
                    <p:spPr>
                      <a:xfrm>
                        <a:off x="5094720" y="4827004"/>
                        <a:ext cx="1114425" cy="45720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6381718" y="4591482"/>
          <a:ext cx="514349" cy="714375"/>
        </p:xfrm>
        <a:graphic>
          <a:graphicData uri="http://schemas.openxmlformats.org/presentationml/2006/ole">
            <mc:AlternateContent xmlns:mc="http://schemas.openxmlformats.org/markup-compatibility/2006">
              <mc:Choice xmlns:v="urn:schemas-microsoft-com:vml" Requires="v">
                <p:oleObj spid="_x0000_s35855" name="Equation" r:id="rId29" imgW="13716000" imgH="18897600" progId="">
                  <p:embed/>
                </p:oleObj>
              </mc:Choice>
              <mc:Fallback>
                <p:oleObj name="Equation" r:id="rId29" imgW="13716000" imgH="18897600" progId="">
                  <p:embed/>
                  <p:pic>
                    <p:nvPicPr>
                      <p:cNvPr id="0" name="图片 35854"/>
                      <p:cNvPicPr>
                        <a:picLocks noChangeAspect="1"/>
                      </p:cNvPicPr>
                      <p:nvPr/>
                    </p:nvPicPr>
                    <p:blipFill>
                      <a:blip r:embed="rId30"/>
                      <a:stretch>
                        <a:fillRect/>
                      </a:stretch>
                    </p:blipFill>
                    <p:spPr>
                      <a:xfrm>
                        <a:off x="6381718" y="4591482"/>
                        <a:ext cx="514349" cy="714375"/>
                      </a:xfrm>
                      <a:prstGeom prst="rect">
                        <a:avLst/>
                      </a:prstGeom>
                      <a:noFill/>
                      <a:ln w="9525">
                        <a:noFill/>
                      </a:ln>
                    </p:spPr>
                  </p:pic>
                </p:oleObj>
              </mc:Fallback>
            </mc:AlternateContent>
          </a:graphicData>
        </a:graphic>
      </p:graphicFrame>
      <p:sp>
        <p:nvSpPr>
          <p:cNvPr id="19" name="TextBox 2"/>
          <p:cNvSpPr txBox="1"/>
          <p:nvPr/>
        </p:nvSpPr>
        <p:spPr>
          <a:xfrm>
            <a:off x="468000" y="5349095"/>
            <a:ext cx="11831400" cy="55611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切向加速度为</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34121"/>
            <a:ext cx="11831400" cy="39137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b="1" kern="0" dirty="0" smtClean="0">
                <a:solidFill>
                  <a:srgbClr val="C00000"/>
                </a:solidFill>
                <a:latin typeface="Times New Roman" panose="02020603050405020304" pitchFamily="65" charset="-122"/>
                <a:ea typeface="华文细黑" panose="02010600040101010101" pitchFamily="65" charset="-122"/>
              </a:rPr>
              <a:t>    (含弹簧连接体)</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如图所示,固定斜面的倾角为30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,一劲度系数为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的轻质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弹簧,下端固定在斜面底端,上端与质量为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的小球甲相连,弹簧与斜面平行。一条不可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伸长的轻绳绕过斜面顶端的轻质定滑轮,一端连接小球甲,另一端连接一轻质挂钩。开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始时各段绳子都处于伸直状态,小球甲静止在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点。现在挂钩上挂一质量也为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乙,并从静止释放小球乙,当弹簧第一次恢复原长时小球甲运动到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点(图中未画出),一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段时间后,小球甲到达最高点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。不计一切摩擦,弹簧始终在弹性限度内,甲不会和定滑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轮相碰,乙不会和地面相碰,重力加速度为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,则下列说法正确的是(　    )</a:t>
            </a:r>
            <a:endParaRPr lang="zh-CN" altLang="en-US" dirty="0"/>
          </a:p>
        </p:txBody>
      </p:sp>
      <p:pic>
        <p:nvPicPr>
          <p:cNvPr id="3" name="图片 3" descr="textimage58.jpeg"/>
          <p:cNvPicPr>
            <a:picLocks noChangeAspect="1"/>
          </p:cNvPicPr>
          <p:nvPr/>
        </p:nvPicPr>
        <p:blipFill>
          <a:blip r:embed="rId1"/>
          <a:stretch>
            <a:fillRect/>
          </a:stretch>
        </p:blipFill>
        <p:spPr>
          <a:xfrm>
            <a:off x="8227234" y="4047342"/>
            <a:ext cx="3372348" cy="1944695"/>
          </a:xfrm>
          <a:prstGeom prst="rect">
            <a:avLst/>
          </a:prstGeom>
        </p:spPr>
      </p:pic>
      <p:sp>
        <p:nvSpPr>
          <p:cNvPr id="4" name="TextBox 2"/>
          <p:cNvSpPr txBox="1"/>
          <p:nvPr/>
        </p:nvSpPr>
        <p:spPr>
          <a:xfrm>
            <a:off x="468000" y="3848897"/>
            <a:ext cx="11831400" cy="2709909"/>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AB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B.小球甲从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点,弹簧弹性势能的变化量为</a:t>
            </a:r>
            <a:r>
              <a:rPr lang="zh-CN" altLang="en-US" sz="3220" kern="0" spc="195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C.小球甲从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点的过程中,最大速度为</a:t>
            </a:r>
            <a:r>
              <a:rPr lang="zh-CN" altLang="en-US" sz="3480" kern="0" spc="244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D.若小球甲到达最高点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时绳子恰好断开,则小球甲回到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点时速度恰好为零</a:t>
            </a:r>
            <a:endParaRPr lang="zh-CN" altLang="en-US" dirty="0"/>
          </a:p>
        </p:txBody>
      </p:sp>
      <p:graphicFrame>
        <p:nvGraphicFramePr>
          <p:cNvPr id="5" name="对象 4"/>
          <p:cNvGraphicFramePr>
            <a:graphicFrameLocks noChangeAspect="1"/>
          </p:cNvGraphicFramePr>
          <p:nvPr/>
        </p:nvGraphicFramePr>
        <p:xfrm>
          <a:off x="7343664" y="4523362"/>
          <a:ext cx="657224" cy="695324"/>
        </p:xfrm>
        <a:graphic>
          <a:graphicData uri="http://schemas.openxmlformats.org/presentationml/2006/ole">
            <mc:AlternateContent xmlns:mc="http://schemas.openxmlformats.org/markup-compatibility/2006">
              <mc:Choice xmlns:v="urn:schemas-microsoft-com:vml" Requires="v">
                <p:oleObj spid="_x0000_s36865" name="Equation" r:id="rId2" imgW="17373600" imgH="18288000" progId="">
                  <p:embed/>
                </p:oleObj>
              </mc:Choice>
              <mc:Fallback>
                <p:oleObj name="Equation" r:id="rId2" imgW="17373600" imgH="18288000" progId="">
                  <p:embed/>
                  <p:pic>
                    <p:nvPicPr>
                      <p:cNvPr id="0" name="图片 36864"/>
                      <p:cNvPicPr>
                        <a:picLocks noChangeAspect="1"/>
                      </p:cNvPicPr>
                      <p:nvPr/>
                    </p:nvPicPr>
                    <p:blipFill>
                      <a:blip r:embed="rId3"/>
                      <a:stretch>
                        <a:fillRect/>
                      </a:stretch>
                    </p:blipFill>
                    <p:spPr>
                      <a:xfrm>
                        <a:off x="7343664" y="4523362"/>
                        <a:ext cx="65722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31664" y="5275448"/>
          <a:ext cx="752475" cy="771524"/>
        </p:xfrm>
        <a:graphic>
          <a:graphicData uri="http://schemas.openxmlformats.org/presentationml/2006/ole">
            <mc:AlternateContent xmlns:mc="http://schemas.openxmlformats.org/markup-compatibility/2006">
              <mc:Choice xmlns:v="urn:schemas-microsoft-com:vml" Requires="v">
                <p:oleObj spid="_x0000_s36866" name="Equation" r:id="rId4" imgW="19812000" imgH="20421600" progId="">
                  <p:embed/>
                </p:oleObj>
              </mc:Choice>
              <mc:Fallback>
                <p:oleObj name="Equation" r:id="rId4" imgW="19812000" imgH="20421600" progId="">
                  <p:embed/>
                  <p:pic>
                    <p:nvPicPr>
                      <p:cNvPr id="0" name="图片 36865"/>
                      <p:cNvPicPr>
                        <a:picLocks noChangeAspect="1"/>
                      </p:cNvPicPr>
                      <p:nvPr/>
                    </p:nvPicPr>
                    <p:blipFill>
                      <a:blip r:embed="rId5"/>
                      <a:stretch>
                        <a:fillRect/>
                      </a:stretch>
                    </p:blipFill>
                    <p:spPr>
                      <a:xfrm>
                        <a:off x="6731664" y="5275448"/>
                        <a:ext cx="752475" cy="771524"/>
                      </a:xfrm>
                      <a:prstGeom prst="rect">
                        <a:avLst/>
                      </a:prstGeom>
                      <a:noFill/>
                      <a:ln w="9525">
                        <a:noFill/>
                      </a:ln>
                    </p:spPr>
                  </p:pic>
                </p:oleObj>
              </mc:Fallback>
            </mc:AlternateContent>
          </a:graphicData>
        </a:graphic>
      </p:graphicFrame>
      <p:sp>
        <p:nvSpPr>
          <p:cNvPr id="7" name="文本框 8"/>
          <p:cNvSpPr txBox="1"/>
          <p:nvPr/>
        </p:nvSpPr>
        <p:spPr>
          <a:xfrm>
            <a:off x="8870176" y="3563145"/>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106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小球甲静止在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点时,由平衡条件有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30°=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,挂上小球乙并从静止释放小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球乙后,甲、乙小球做简谐运动,甲、乙、轻绳、挂钩与弹簧构成的系统机械能守恒。</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设小球甲运动的平衡位置为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点,对小球甲有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30°+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为此时轻</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绳的拉力,大小等于小球乙的重力,即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,根据简谐运动的对称性,有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2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。小球甲从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点过</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程中,对系统根据机械能守恒定律有Δ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)sin 30°,解得Δ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3220" kern="0" spc="19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。小球甲运动到平衡位置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点时速度最大,由于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点对应弹簧的形变</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量相等,弹性势能相等,则对系统根据机械能守恒定律有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)sin</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370179" y="2072659"/>
          <a:ext cx="438150" cy="657225"/>
        </p:xfrm>
        <a:graphic>
          <a:graphicData uri="http://schemas.openxmlformats.org/presentationml/2006/ole">
            <mc:AlternateContent xmlns:mc="http://schemas.openxmlformats.org/markup-compatibility/2006">
              <mc:Choice xmlns:v="urn:schemas-microsoft-com:vml" Requires="v">
                <p:oleObj spid="_x0000_s37889" name="Equation" r:id="rId1" imgW="11582400" imgH="17373600" progId="">
                  <p:embed/>
                </p:oleObj>
              </mc:Choice>
              <mc:Fallback>
                <p:oleObj name="Equation" r:id="rId1" imgW="11582400" imgH="17373600" progId="">
                  <p:embed/>
                  <p:pic>
                    <p:nvPicPr>
                      <p:cNvPr id="0" name="图片 37888"/>
                      <p:cNvPicPr>
                        <a:picLocks noChangeAspect="1"/>
                      </p:cNvPicPr>
                      <p:nvPr/>
                    </p:nvPicPr>
                    <p:blipFill>
                      <a:blip r:embed="rId2"/>
                      <a:stretch>
                        <a:fillRect/>
                      </a:stretch>
                    </p:blipFill>
                    <p:spPr>
                      <a:xfrm>
                        <a:off x="7370179" y="2072659"/>
                        <a:ext cx="4381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800271" y="2773872"/>
          <a:ext cx="552449" cy="657224"/>
        </p:xfrm>
        <a:graphic>
          <a:graphicData uri="http://schemas.openxmlformats.org/presentationml/2006/ole">
            <mc:AlternateContent xmlns:mc="http://schemas.openxmlformats.org/markup-compatibility/2006">
              <mc:Choice xmlns:v="urn:schemas-microsoft-com:vml" Requires="v">
                <p:oleObj spid="_x0000_s37890" name="Equation" r:id="rId3" imgW="14630400" imgH="17373600" progId="">
                  <p:embed/>
                </p:oleObj>
              </mc:Choice>
              <mc:Fallback>
                <p:oleObj name="Equation" r:id="rId3" imgW="14630400" imgH="17373600" progId="">
                  <p:embed/>
                  <p:pic>
                    <p:nvPicPr>
                      <p:cNvPr id="0" name="图片 37889"/>
                      <p:cNvPicPr>
                        <a:picLocks noChangeAspect="1"/>
                      </p:cNvPicPr>
                      <p:nvPr/>
                    </p:nvPicPr>
                    <p:blipFill>
                      <a:blip r:embed="rId4"/>
                      <a:stretch>
                        <a:fillRect/>
                      </a:stretch>
                    </p:blipFill>
                    <p:spPr>
                      <a:xfrm>
                        <a:off x="5800271" y="2773872"/>
                        <a:ext cx="5524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4015869"/>
          <a:ext cx="657225" cy="695324"/>
        </p:xfrm>
        <a:graphic>
          <a:graphicData uri="http://schemas.openxmlformats.org/presentationml/2006/ole">
            <mc:AlternateContent xmlns:mc="http://schemas.openxmlformats.org/markup-compatibility/2006">
              <mc:Choice xmlns:v="urn:schemas-microsoft-com:vml" Requires="v">
                <p:oleObj spid="_x0000_s37891" name="Equation" r:id="rId5" imgW="17373600" imgH="18288000" progId="">
                  <p:embed/>
                </p:oleObj>
              </mc:Choice>
              <mc:Fallback>
                <p:oleObj name="Equation" r:id="rId5" imgW="17373600" imgH="18288000" progId="">
                  <p:embed/>
                  <p:pic>
                    <p:nvPicPr>
                      <p:cNvPr id="0" name="图片 37890"/>
                      <p:cNvPicPr>
                        <a:picLocks noChangeAspect="1"/>
                      </p:cNvPicPr>
                      <p:nvPr/>
                    </p:nvPicPr>
                    <p:blipFill>
                      <a:blip r:embed="rId6"/>
                      <a:stretch>
                        <a:fillRect/>
                      </a:stretch>
                    </p:blipFill>
                    <p:spPr>
                      <a:xfrm>
                        <a:off x="468000" y="4015869"/>
                        <a:ext cx="657225"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992681" y="4849364"/>
          <a:ext cx="219075" cy="657225"/>
        </p:xfrm>
        <a:graphic>
          <a:graphicData uri="http://schemas.openxmlformats.org/presentationml/2006/ole">
            <mc:AlternateContent xmlns:mc="http://schemas.openxmlformats.org/markup-compatibility/2006">
              <mc:Choice xmlns:v="urn:schemas-microsoft-com:vml" Requires="v">
                <p:oleObj spid="_x0000_s37892" name="Equation" r:id="rId7" imgW="5791200" imgH="17373600" progId="">
                  <p:embed/>
                </p:oleObj>
              </mc:Choice>
              <mc:Fallback>
                <p:oleObj name="Equation" r:id="rId7" imgW="5791200" imgH="17373600" progId="">
                  <p:embed/>
                  <p:pic>
                    <p:nvPicPr>
                      <p:cNvPr id="0" name="图片 37891"/>
                      <p:cNvPicPr>
                        <a:picLocks noChangeAspect="1"/>
                      </p:cNvPicPr>
                      <p:nvPr/>
                    </p:nvPicPr>
                    <p:blipFill>
                      <a:blip r:embed="rId8"/>
                      <a:stretch>
                        <a:fillRect/>
                      </a:stretch>
                    </p:blipFill>
                    <p:spPr>
                      <a:xfrm>
                        <a:off x="8992681" y="4849364"/>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750101" y="4849364"/>
          <a:ext cx="276224" cy="380999"/>
        </p:xfrm>
        <a:graphic>
          <a:graphicData uri="http://schemas.openxmlformats.org/presentationml/2006/ole">
            <mc:AlternateContent xmlns:mc="http://schemas.openxmlformats.org/markup-compatibility/2006">
              <mc:Choice xmlns:v="urn:schemas-microsoft-com:vml" Requires="v">
                <p:oleObj spid="_x0000_s37893" name="Equation" r:id="rId9" imgW="7315200" imgH="10058400" progId="">
                  <p:embed/>
                </p:oleObj>
              </mc:Choice>
              <mc:Fallback>
                <p:oleObj name="Equation" r:id="rId9" imgW="7315200" imgH="10058400" progId="">
                  <p:embed/>
                  <p:pic>
                    <p:nvPicPr>
                      <p:cNvPr id="0" name="图片 37892"/>
                      <p:cNvPicPr>
                        <a:picLocks noChangeAspect="1"/>
                      </p:cNvPicPr>
                      <p:nvPr/>
                    </p:nvPicPr>
                    <p:blipFill>
                      <a:blip r:embed="rId10"/>
                      <a:stretch>
                        <a:fillRect/>
                      </a:stretch>
                    </p:blipFill>
                    <p:spPr>
                      <a:xfrm>
                        <a:off x="9750101" y="4849364"/>
                        <a:ext cx="276224" cy="380999"/>
                      </a:xfrm>
                      <a:prstGeom prst="rect">
                        <a:avLst/>
                      </a:prstGeom>
                      <a:noFill/>
                      <a:ln w="9525">
                        <a:noFill/>
                      </a:ln>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07223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 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80" kern="0" spc="24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。若小球甲到达最高点</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时绳子恰好断开,对小球甲与弹簧构</a:t>
            </a:r>
            <a:endParaRPr lang="zh-CN" altLang="en-US" dirty="0"/>
          </a:p>
          <a:p>
            <a:pPr marL="0" indent="0" eaLnBrk="0" latinLnBrk="1" hangingPunct="0">
              <a:lnSpc>
                <a:spcPct val="150000"/>
              </a:lnSpc>
              <a:spcBef>
                <a:spcPts val="50"/>
              </a:spcBef>
              <a:buNone/>
            </a:pPr>
            <a:r>
              <a:rPr lang="zh-CN" altLang="en-US" sz="2410" kern="0" dirty="0" smtClean="0">
                <a:solidFill>
                  <a:srgbClr val="000000"/>
                </a:solidFill>
                <a:latin typeface="Times New Roman" panose="02020603050405020304" pitchFamily="65" charset="-122"/>
                <a:ea typeface="楷体_GB2312" pitchFamily="65" charset="-122"/>
              </a:rPr>
              <a:t>成的系统,根据机械能守恒定律有Δ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)sin 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,则小球甲回到</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点时</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速度一定不为零,</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2087591" y="715943"/>
          <a:ext cx="752474" cy="771524"/>
        </p:xfrm>
        <a:graphic>
          <a:graphicData uri="http://schemas.openxmlformats.org/presentationml/2006/ole">
            <mc:AlternateContent xmlns:mc="http://schemas.openxmlformats.org/markup-compatibility/2006">
              <mc:Choice xmlns:v="urn:schemas-microsoft-com:vml" Requires="v">
                <p:oleObj spid="_x0000_s38913" name="Equation" r:id="rId1" imgW="19812000" imgH="20421600" progId="">
                  <p:embed/>
                </p:oleObj>
              </mc:Choice>
              <mc:Fallback>
                <p:oleObj name="Equation" r:id="rId1" imgW="19812000" imgH="20421600" progId="">
                  <p:embed/>
                  <p:pic>
                    <p:nvPicPr>
                      <p:cNvPr id="0" name="图片 38912"/>
                      <p:cNvPicPr>
                        <a:picLocks noChangeAspect="1"/>
                      </p:cNvPicPr>
                      <p:nvPr/>
                    </p:nvPicPr>
                    <p:blipFill>
                      <a:blip r:embed="rId2"/>
                      <a:stretch>
                        <a:fillRect/>
                      </a:stretch>
                    </p:blipFill>
                    <p:spPr>
                      <a:xfrm>
                        <a:off x="2087591" y="715943"/>
                        <a:ext cx="752474" cy="7715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161700" y="1546249"/>
          <a:ext cx="219075" cy="657225"/>
        </p:xfrm>
        <a:graphic>
          <a:graphicData uri="http://schemas.openxmlformats.org/presentationml/2006/ole">
            <mc:AlternateContent xmlns:mc="http://schemas.openxmlformats.org/markup-compatibility/2006">
              <mc:Choice xmlns:v="urn:schemas-microsoft-com:vml" Requires="v">
                <p:oleObj spid="_x0000_s38914" name="Equation" r:id="rId3" imgW="5791200" imgH="17373600" progId="">
                  <p:embed/>
                </p:oleObj>
              </mc:Choice>
              <mc:Fallback>
                <p:oleObj name="Equation" r:id="rId3" imgW="5791200" imgH="17373600" progId="">
                  <p:embed/>
                  <p:pic>
                    <p:nvPicPr>
                      <p:cNvPr id="0" name="图片 38913"/>
                      <p:cNvPicPr>
                        <a:picLocks noChangeAspect="1"/>
                      </p:cNvPicPr>
                      <p:nvPr/>
                    </p:nvPicPr>
                    <p:blipFill>
                      <a:blip r:embed="rId4"/>
                      <a:stretch>
                        <a:fillRect/>
                      </a:stretch>
                    </p:blipFill>
                    <p:spPr>
                      <a:xfrm>
                        <a:off x="8161700" y="1546249"/>
                        <a:ext cx="219075" cy="657225"/>
                      </a:xfrm>
                      <a:prstGeom prst="rect">
                        <a:avLst/>
                      </a:prstGeom>
                      <a:noFill/>
                      <a:ln w="9525">
                        <a:noFill/>
                      </a:ln>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22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b="1" kern="0" dirty="0" smtClean="0">
                <a:solidFill>
                  <a:srgbClr val="C00000"/>
                </a:solidFill>
                <a:latin typeface="Times New Roman" panose="02020603050405020304" pitchFamily="65" charset="-122"/>
                <a:ea typeface="华文细黑" panose="02010600040101010101" pitchFamily="65" charset="-122"/>
              </a:rPr>
              <a:t>    (多物体连接体)</a:t>
            </a:r>
            <a:r>
              <a:rPr lang="zh-CN" altLang="en-US" sz="2410" kern="0" dirty="0" smtClean="0">
                <a:solidFill>
                  <a:srgbClr val="000000"/>
                </a:solidFill>
                <a:latin typeface="Times New Roman" panose="02020603050405020304" pitchFamily="65" charset="-122"/>
                <a:ea typeface="华文细黑" panose="02010600040101010101" pitchFamily="65" charset="-122"/>
              </a:rPr>
              <a:t>某同学设计了如图所示的装置,在轻质滑轮组上,用轻绳连接的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三个物体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在外力作用下均保持静止。撤去外力后,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以相同加速度下落,同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时落入容器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中。不计一切阻力,在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落入</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前的运动过程中(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位移大小之比为1∶2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加速度大小之比为1∶2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构成的系统机械能</a:t>
            </a:r>
            <a:r>
              <a:rPr lang="zh-CN" altLang="en-US" sz="2410" kern="0" dirty="0" smtClean="0">
                <a:solidFill>
                  <a:srgbClr val="000000"/>
                </a:solidFill>
                <a:latin typeface="Times New Roman" panose="02020603050405020304" pitchFamily="65" charset="-122"/>
                <a:ea typeface="华文细黑" panose="02010600040101010101" pitchFamily="65" charset="-122"/>
              </a:rPr>
              <a:t>守恒</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增加的机械能等于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减小的机械能的1.</a:t>
            </a:r>
            <a:r>
              <a:rPr lang="zh-CN" altLang="en-US" sz="2410" kern="0" dirty="0" smtClean="0">
                <a:solidFill>
                  <a:srgbClr val="000000"/>
                </a:solidFill>
                <a:latin typeface="Times New Roman" panose="02020603050405020304" pitchFamily="65" charset="-122"/>
                <a:ea typeface="华文细黑" panose="02010600040101010101" pitchFamily="65" charset="-122"/>
              </a:rPr>
              <a:t>5倍</a:t>
            </a:r>
            <a:endParaRPr lang="zh-CN" altLang="en-US" dirty="0"/>
          </a:p>
        </p:txBody>
      </p:sp>
      <p:pic>
        <p:nvPicPr>
          <p:cNvPr id="3" name="图片 3" descr="textimage59.jpeg"/>
          <p:cNvPicPr>
            <a:picLocks noChangeAspect="1"/>
          </p:cNvPicPr>
          <p:nvPr/>
        </p:nvPicPr>
        <p:blipFill>
          <a:blip r:embed="rId1"/>
          <a:stretch>
            <a:fillRect/>
          </a:stretch>
        </p:blipFill>
        <p:spPr>
          <a:xfrm>
            <a:off x="7870044" y="2563013"/>
            <a:ext cx="1214446" cy="1849272"/>
          </a:xfrm>
          <a:prstGeom prst="rect">
            <a:avLst/>
          </a:prstGeom>
        </p:spPr>
      </p:pic>
      <p:sp>
        <p:nvSpPr>
          <p:cNvPr id="4" name="文本框 8"/>
          <p:cNvSpPr txBox="1"/>
          <p:nvPr/>
        </p:nvSpPr>
        <p:spPr>
          <a:xfrm>
            <a:off x="8727300"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5015066"/>
        </p:xfrm>
        <a:graphic>
          <a:graphicData uri="http://schemas.openxmlformats.org/drawingml/2006/table">
            <a:tbl>
              <a:tblPr/>
              <a:tblGrid>
                <a:gridCol w="5634000"/>
                <a:gridCol w="5634000"/>
              </a:tblGrid>
              <a:tr h="3751049">
                <a:tc>
                  <a:txBody>
                    <a:bodyPr/>
                    <a:lstStyle/>
                    <a:p>
                      <a:pPr eaLnBrk="0" latinLnBrk="1" hangingPunct="0">
                        <a:lnSpc>
                          <a:spcPct val="150000"/>
                        </a:lnSpc>
                        <a:spcBef>
                          <a:spcPts val="0"/>
                        </a:spcBef>
                      </a:pPr>
                      <a:r>
                        <a:rPr lang="zh-CN" altLang="en-US" sz="4440" kern="0" spc="-2265"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226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665"/>
                        </a:spcBef>
                      </a:pPr>
                      <a:r>
                        <a:rPr lang="zh-CN" altLang="en-US" sz="8795" kern="0" spc="24803" dirty="0" smtClean="0">
                          <a:solidFill>
                            <a:srgbClr val="000000"/>
                          </a:solidFill>
                          <a:latin typeface="Times New Roman" panose="02020603050405020304" pitchFamily="65" charset="-122"/>
                          <a:ea typeface="华文细黑" panose="02010600040101010101" pitchFamily="65" charset="-122"/>
                        </a:rPr>
                        <a:t> </a:t>
                      </a:r>
                      <a:endParaRPr lang="zh-CN" altLang="en-US" sz="8795" kern="0" spc="24803"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66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用恒力F把物块从A拉到B,绳子对物块做的功W=F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50" kern="0" spc="7998" dirty="0" smtClean="0">
                          <a:solidFill>
                            <a:srgbClr val="000000"/>
                          </a:solidFill>
                          <a:latin typeface="Times New Roman" panose="02020603050405020304" pitchFamily="65" charset="-122"/>
                          <a:ea typeface="华文细黑" panose="02010600040101010101" pitchFamily="65" charset="-122"/>
                        </a:rPr>
                        <a:t> </a:t>
                      </a:r>
                      <a:endParaRPr lang="zh-CN" altLang="en-US" sz="2950" kern="0" spc="7998"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64017">
                <a:tc>
                  <a:txBody>
                    <a:bodyPr/>
                    <a:lstStyle/>
                    <a:p>
                      <a:pPr eaLnBrk="0" latinLnBrk="1" hangingPunct="0">
                        <a:lnSpc>
                          <a:spcPct val="150000"/>
                        </a:lnSpc>
                        <a:spcBef>
                          <a:spcPts val="0"/>
                        </a:spcBef>
                      </a:pPr>
                      <a:r>
                        <a:rPr lang="zh-CN" altLang="en-US" sz="3560" kern="0" spc="-1384" dirty="0" smtClean="0">
                          <a:solidFill>
                            <a:srgbClr val="000000"/>
                          </a:solidFill>
                          <a:latin typeface="Times New Roman" panose="02020603050405020304" pitchFamily="65" charset="-122"/>
                          <a:ea typeface="华文细黑" panose="02010600040101010101" pitchFamily="65" charset="-122"/>
                        </a:rPr>
                        <a:t> </a:t>
                      </a:r>
                      <a:endParaRPr lang="zh-CN" altLang="en-US" sz="3560" kern="0" spc="-138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弹簧由伸长量为x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被继续拉至伸长量为x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的过程</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中,克服弹力做功W=</a:t>
                      </a:r>
                      <a:r>
                        <a:rPr lang="zh-CN" altLang="en-US" sz="2590" kern="0" spc="468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7.jpeg"/>
          <p:cNvPicPr>
            <a:picLocks noChangeAspect="1"/>
          </p:cNvPicPr>
          <p:nvPr/>
        </p:nvPicPr>
        <p:blipFill>
          <a:blip r:embed="rId1"/>
          <a:stretch>
            <a:fillRect/>
          </a:stretch>
        </p:blipFill>
        <p:spPr>
          <a:xfrm>
            <a:off x="540000" y="1422237"/>
            <a:ext cx="276224" cy="1295399"/>
          </a:xfrm>
          <a:prstGeom prst="rect">
            <a:avLst/>
          </a:prstGeom>
        </p:spPr>
      </p:pic>
      <p:pic>
        <p:nvPicPr>
          <p:cNvPr id="4" name="图片 4" descr="textimage8.jpeg"/>
          <p:cNvPicPr>
            <a:picLocks noChangeAspect="1"/>
          </p:cNvPicPr>
          <p:nvPr/>
        </p:nvPicPr>
        <p:blipFill>
          <a:blip r:embed="rId2"/>
          <a:stretch>
            <a:fillRect/>
          </a:stretch>
        </p:blipFill>
        <p:spPr>
          <a:xfrm>
            <a:off x="6313906" y="1588187"/>
            <a:ext cx="3987386" cy="2207303"/>
          </a:xfrm>
          <a:prstGeom prst="rect">
            <a:avLst/>
          </a:prstGeom>
        </p:spPr>
      </p:pic>
      <p:pic>
        <p:nvPicPr>
          <p:cNvPr id="5" name="图片 5" descr="textimage9.jpeg"/>
          <p:cNvPicPr>
            <a:picLocks noChangeAspect="1"/>
          </p:cNvPicPr>
          <p:nvPr/>
        </p:nvPicPr>
        <p:blipFill>
          <a:blip r:embed="rId3"/>
          <a:stretch>
            <a:fillRect/>
          </a:stretch>
        </p:blipFill>
        <p:spPr>
          <a:xfrm>
            <a:off x="540000" y="5155371"/>
            <a:ext cx="276224" cy="1038225"/>
          </a:xfrm>
          <a:prstGeom prst="rect">
            <a:avLst/>
          </a:prstGeom>
        </p:spPr>
      </p:pic>
      <p:graphicFrame>
        <p:nvGraphicFramePr>
          <p:cNvPr id="7" name="对象 6"/>
          <p:cNvGraphicFramePr>
            <a:graphicFrameLocks noChangeAspect="1"/>
          </p:cNvGraphicFramePr>
          <p:nvPr/>
        </p:nvGraphicFramePr>
        <p:xfrm>
          <a:off x="6237900" y="4260361"/>
          <a:ext cx="1390649" cy="657224"/>
        </p:xfrm>
        <a:graphic>
          <a:graphicData uri="http://schemas.openxmlformats.org/presentationml/2006/ole">
            <mc:AlternateContent xmlns:mc="http://schemas.openxmlformats.org/markup-compatibility/2006">
              <mc:Choice xmlns:v="urn:schemas-microsoft-com:vml" Requires="v">
                <p:oleObj spid="_x0000_s1025" name="Equation" r:id="rId4" imgW="36880800" imgH="17373600" progId="">
                  <p:embed/>
                </p:oleObj>
              </mc:Choice>
              <mc:Fallback>
                <p:oleObj name="Equation" r:id="rId4" imgW="36880800" imgH="17373600" progId="">
                  <p:embed/>
                  <p:pic>
                    <p:nvPicPr>
                      <p:cNvPr id="0" name="图片 1024"/>
                      <p:cNvPicPr>
                        <a:picLocks noChangeAspect="1"/>
                      </p:cNvPicPr>
                      <p:nvPr/>
                    </p:nvPicPr>
                    <p:blipFill>
                      <a:blip r:embed="rId5"/>
                      <a:stretch>
                        <a:fillRect/>
                      </a:stretch>
                    </p:blipFill>
                    <p:spPr>
                      <a:xfrm>
                        <a:off x="6237900" y="4260361"/>
                        <a:ext cx="13906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412496" y="5632022"/>
          <a:ext cx="923924" cy="552449"/>
        </p:xfrm>
        <a:graphic>
          <a:graphicData uri="http://schemas.openxmlformats.org/presentationml/2006/ole">
            <mc:AlternateContent xmlns:mc="http://schemas.openxmlformats.org/markup-compatibility/2006">
              <mc:Choice xmlns:v="urn:schemas-microsoft-com:vml" Requires="v">
                <p:oleObj spid="_x0000_s1027" name="Equation" r:id="rId6" imgW="24384000" imgH="14630400" progId="">
                  <p:embed/>
                </p:oleObj>
              </mc:Choice>
              <mc:Fallback>
                <p:oleObj name="Equation" r:id="rId6" imgW="24384000" imgH="14630400" progId="">
                  <p:embed/>
                  <p:pic>
                    <p:nvPicPr>
                      <p:cNvPr id="0" name="图片 1026"/>
                      <p:cNvPicPr>
                        <a:picLocks noChangeAspect="1"/>
                      </p:cNvPicPr>
                      <p:nvPr/>
                    </p:nvPicPr>
                    <p:blipFill>
                      <a:blip r:embed="rId7"/>
                      <a:stretch>
                        <a:fillRect/>
                      </a:stretch>
                    </p:blipFill>
                    <p:spPr>
                      <a:xfrm>
                        <a:off x="8412496" y="5632022"/>
                        <a:ext cx="923924" cy="552449"/>
                      </a:xfrm>
                      <a:prstGeom prst="rect">
                        <a:avLst/>
                      </a:prstGeom>
                      <a:noFill/>
                      <a:ln w="9525">
                        <a:noFill/>
                      </a:ln>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491311"/>
            <a:ext cx="11831400" cy="47623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以相同加速度下落,同时落入容器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中,即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的位移相等,设位移大小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,根据题图可知,当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同时下移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上方的轻绳的总长度增加3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上方有两</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股绳,增加2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位移大小为3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位移大小之比为1∶3,</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加速度大小之比为1∶3,</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、轻滑轮和轻绳构成的系统</a:t>
            </a:r>
            <a:endParaRPr lang="zh-CN" altLang="en-US" dirty="0">
              <a:latin typeface="Times New Roman" panose="02020603050405020304"/>
              <a:ea typeface="楷体" panose="02010609060101010101" pitchFamily="49" charset="-122"/>
              <a:sym typeface="Times New Roman" panose="02020603050405020304"/>
            </a:endParaRPr>
          </a:p>
          <a:p>
            <a:pPr eaLnBrk="0" latinLnBrk="1" hangingPunct="0">
              <a:lnSpc>
                <a:spcPct val="150000"/>
              </a:lnSpc>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分析可知,该系统机械能守恒,由于轻绳对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做负功,则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的机械能减小,可知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构成的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系统的机械能增大,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;该系统中,绳对物体做的功等于机械能的变化量,同一根轻绳</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力的大小处处相等,设为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,绳的张力对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做负功,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的机械能减小,绳的张力对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做正功,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的机械能增大,根据功能关系可知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增加的机械能与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减小的机械能大小分别为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kern="0" baseline="-15000" dirty="0" smtClean="0">
                <a:solidFill>
                  <a:srgbClr val="000000"/>
                </a:solidFill>
                <a:latin typeface="Times New Roman" panose="02020603050405020304" pitchFamily="65" charset="-122"/>
                <a:ea typeface="楷体_GB2312" pitchFamily="65" charset="-122"/>
              </a:rPr>
              <a:t>0</a:t>
            </a:r>
            <a:r>
              <a:rPr lang="zh-CN" altLang="en-US" sz="2400" kern="0" dirty="0" smtClean="0">
                <a:solidFill>
                  <a:srgbClr val="000000"/>
                </a:solidFill>
                <a:latin typeface="Times New Roman" panose="02020603050405020304" pitchFamily="65" charset="-122"/>
                <a:ea typeface="楷体_GB2312" pitchFamily="65" charset="-122"/>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512127" y="1694015"/>
          <a:ext cx="219075" cy="657225"/>
        </p:xfrm>
        <a:graphic>
          <a:graphicData uri="http://schemas.openxmlformats.org/presentationml/2006/ole">
            <mc:AlternateContent xmlns:mc="http://schemas.openxmlformats.org/markup-compatibility/2006">
              <mc:Choice xmlns:v="urn:schemas-microsoft-com:vml" Requires="v">
                <p:oleObj spid="_x0000_s39937" name="Equation" r:id="rId1" imgW="5791200" imgH="17373600" progId="">
                  <p:embed/>
                </p:oleObj>
              </mc:Choice>
              <mc:Fallback>
                <p:oleObj name="Equation" r:id="rId1" imgW="5791200" imgH="17373600" progId="">
                  <p:embed/>
                  <p:pic>
                    <p:nvPicPr>
                      <p:cNvPr id="0" name="图片 39936"/>
                      <p:cNvPicPr>
                        <a:picLocks noChangeAspect="1"/>
                      </p:cNvPicPr>
                      <p:nvPr/>
                    </p:nvPicPr>
                    <p:blipFill>
                      <a:blip r:embed="rId2"/>
                      <a:stretch>
                        <a:fillRect/>
                      </a:stretch>
                    </p:blipFill>
                    <p:spPr>
                      <a:xfrm>
                        <a:off x="10512127" y="169401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92688" y="2395228"/>
          <a:ext cx="352425" cy="657224"/>
        </p:xfrm>
        <a:graphic>
          <a:graphicData uri="http://schemas.openxmlformats.org/presentationml/2006/ole">
            <mc:AlternateContent xmlns:mc="http://schemas.openxmlformats.org/markup-compatibility/2006">
              <mc:Choice xmlns:v="urn:schemas-microsoft-com:vml" Requires="v">
                <p:oleObj spid="_x0000_s39938" name="Equation" r:id="rId3" imgW="9448800" imgH="17373600" progId="">
                  <p:embed/>
                </p:oleObj>
              </mc:Choice>
              <mc:Fallback>
                <p:oleObj name="Equation" r:id="rId3" imgW="9448800" imgH="17373600" progId="">
                  <p:embed/>
                  <p:pic>
                    <p:nvPicPr>
                      <p:cNvPr id="0" name="图片 39937"/>
                      <p:cNvPicPr>
                        <a:picLocks noChangeAspect="1"/>
                      </p:cNvPicPr>
                      <p:nvPr/>
                    </p:nvPicPr>
                    <p:blipFill>
                      <a:blip r:embed="rId4"/>
                      <a:stretch>
                        <a:fillRect/>
                      </a:stretch>
                    </p:blipFill>
                    <p:spPr>
                      <a:xfrm>
                        <a:off x="792688" y="2395228"/>
                        <a:ext cx="352425" cy="657224"/>
                      </a:xfrm>
                      <a:prstGeom prst="rect">
                        <a:avLst/>
                      </a:prstGeom>
                      <a:noFill/>
                      <a:ln w="9525">
                        <a:noFill/>
                      </a:ln>
                    </p:spPr>
                  </p:pic>
                </p:oleObj>
              </mc:Fallback>
            </mc:AlternateContent>
          </a:graphicData>
        </a:graphic>
      </p:graphicFrame>
      <p:sp>
        <p:nvSpPr>
          <p:cNvPr id="6" name="TextBox 2"/>
          <p:cNvSpPr txBox="1"/>
          <p:nvPr/>
        </p:nvSpPr>
        <p:spPr>
          <a:xfrm>
            <a:off x="468000" y="5134781"/>
            <a:ext cx="11831400" cy="67403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3315" kern="0" spc="-3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=1.5,</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7" name="对象 6"/>
          <p:cNvGraphicFramePr>
            <a:graphicFrameLocks noChangeAspect="1"/>
          </p:cNvGraphicFramePr>
          <p:nvPr/>
        </p:nvGraphicFramePr>
        <p:xfrm>
          <a:off x="2297880" y="5271700"/>
          <a:ext cx="371474" cy="723899"/>
        </p:xfrm>
        <a:graphic>
          <a:graphicData uri="http://schemas.openxmlformats.org/presentationml/2006/ole">
            <mc:AlternateContent xmlns:mc="http://schemas.openxmlformats.org/markup-compatibility/2006">
              <mc:Choice xmlns:v="urn:schemas-microsoft-com:vml" Requires="v">
                <p:oleObj spid="_x0000_s39939" name="Equation" r:id="rId5" imgW="9753600" imgH="19202400" progId="">
                  <p:embed/>
                </p:oleObj>
              </mc:Choice>
              <mc:Fallback>
                <p:oleObj name="Equation" r:id="rId5" imgW="9753600" imgH="19202400" progId="">
                  <p:embed/>
                  <p:pic>
                    <p:nvPicPr>
                      <p:cNvPr id="0" name="图片 39938"/>
                      <p:cNvPicPr>
                        <a:picLocks noChangeAspect="1"/>
                      </p:cNvPicPr>
                      <p:nvPr/>
                    </p:nvPicPr>
                    <p:blipFill>
                      <a:blip r:embed="rId6"/>
                      <a:stretch>
                        <a:fillRect/>
                      </a:stretch>
                    </p:blipFill>
                    <p:spPr>
                      <a:xfrm>
                        <a:off x="2297880" y="5271700"/>
                        <a:ext cx="371474" cy="723899"/>
                      </a:xfrm>
                      <a:prstGeom prst="rect">
                        <a:avLst/>
                      </a:prstGeom>
                      <a:noFill/>
                      <a:ln w="9525">
                        <a:noFill/>
                      </a:ln>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系统的机械能守恒问题的解题</a:t>
            </a:r>
            <a:r>
              <a:rPr lang="zh-CN" altLang="en-US" sz="2410" kern="0" dirty="0" smtClean="0">
                <a:solidFill>
                  <a:srgbClr val="000000"/>
                </a:solidFill>
                <a:latin typeface="华文细黑" panose="02010600040101010101" pitchFamily="65" charset="-122"/>
                <a:ea typeface="华文细黑" panose="02010600040101010101" pitchFamily="65" charset="-122"/>
              </a:rPr>
              <a:t>思路</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60.jpeg"/>
          <p:cNvPicPr>
            <a:picLocks noChangeAspect="1"/>
          </p:cNvPicPr>
          <p:nvPr/>
        </p:nvPicPr>
        <p:blipFill>
          <a:blip r:embed="rId1"/>
          <a:stretch>
            <a:fillRect/>
          </a:stretch>
        </p:blipFill>
        <p:spPr>
          <a:xfrm>
            <a:off x="4083830" y="1920071"/>
            <a:ext cx="4633522" cy="428628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4</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76503"/>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功能关系　能量守恒</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284000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常见的功能关系的理解和应用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1.对功能关系的理解</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功是能量转化的量度,做功的过程就是能量转化的过程,不同形式的能量发生相互转化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是通过做功来实现的。</a:t>
            </a:r>
            <a:r>
              <a:rPr lang="zh-CN" altLang="en-US" sz="2410" u="sng" kern="0" dirty="0" smtClean="0">
                <a:solidFill>
                  <a:srgbClr val="000000"/>
                </a:solidFill>
                <a:latin typeface="Times New Roman" panose="02020603050405020304" pitchFamily="65" charset="-122"/>
                <a:ea typeface="华文细黑" panose="02010600040101010101" pitchFamily="65" charset="-122"/>
              </a:rPr>
              <a:t>做功的多少与能量转化的多少在数值上相等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2.力学中常见的功能关系</a:t>
            </a:r>
            <a:endParaRPr lang="zh-CN" altLang="en-US" b="1" dirty="0"/>
          </a:p>
        </p:txBody>
      </p:sp>
      <p:pic>
        <p:nvPicPr>
          <p:cNvPr id="3" name="图片 3" descr="textimage61.jpeg"/>
          <p:cNvPicPr>
            <a:picLocks noChangeAspect="1"/>
          </p:cNvPicPr>
          <p:nvPr/>
        </p:nvPicPr>
        <p:blipFill>
          <a:blip r:embed="rId1"/>
          <a:stretch>
            <a:fillRect/>
          </a:stretch>
        </p:blipFill>
        <p:spPr>
          <a:xfrm>
            <a:off x="4012392" y="2707160"/>
            <a:ext cx="4914900" cy="3762375"/>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62525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ea typeface="微软雅黑" panose="020B0503020204020204" pitchFamily="34" charset="-122"/>
              </a:rPr>
              <a:t>即练即清</a:t>
            </a:r>
            <a:endParaRPr lang="zh-CN" altLang="en-US" sz="2800" b="1" dirty="0" smtClean="0">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正确的打√</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在电梯中的斜面上放置了一滑块</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在电梯加速上升的过程中</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滑块相对斜面静</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止</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则在该过程中</a:t>
            </a:r>
            <a:br>
              <a:rPr lang="zh-CN" altLang="en-US" sz="2410" kern="0" dirty="0" smtClean="0">
                <a:solidFill>
                  <a:srgbClr val="000000"/>
                </a:solidFill>
                <a:latin typeface="Times New Roman" panose="02020603050405020304" pitchFamily="65" charset="-122"/>
                <a:ea typeface="华文细黑" panose="02010600040101010101" pitchFamily="65" charset="-122"/>
              </a:rPr>
            </a:br>
            <a:br>
              <a:rPr lang="zh-CN" altLang="en-US" sz="2410" kern="0" dirty="0" smtClean="0">
                <a:solidFill>
                  <a:srgbClr val="000000"/>
                </a:solidFill>
                <a:latin typeface="Times New Roman" panose="02020603050405020304" pitchFamily="65" charset="-122"/>
                <a:ea typeface="华文细黑" panose="02010600040101010101" pitchFamily="65" charset="-122"/>
              </a:rPr>
            </a:b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斜面对滑块的摩擦力对滑块做的功等于动能的增加量</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斜面对滑块的弹力对滑块做的功小于滑块增加的机械能</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斜面对滑块的弹力对滑块做的功等于滑块增加的重力势能</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4)滑块所受合力对滑块做的功等于滑块增加的机械能</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62.jpeg"/>
          <p:cNvPicPr>
            <a:picLocks noChangeAspect="1"/>
          </p:cNvPicPr>
          <p:nvPr/>
        </p:nvPicPr>
        <p:blipFill>
          <a:blip r:embed="rId1"/>
          <a:stretch>
            <a:fillRect/>
          </a:stretch>
        </p:blipFill>
        <p:spPr>
          <a:xfrm>
            <a:off x="5226838" y="2348699"/>
            <a:ext cx="2000250" cy="1600200"/>
          </a:xfrm>
          <a:prstGeom prst="rect">
            <a:avLst/>
          </a:prstGeom>
        </p:spPr>
      </p:pic>
      <p:sp>
        <p:nvSpPr>
          <p:cNvPr id="4" name="文本框 5"/>
          <p:cNvSpPr txBox="1"/>
          <p:nvPr/>
        </p:nvSpPr>
        <p:spPr>
          <a:xfrm>
            <a:off x="8370110" y="406321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8714355" y="461185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015569" y="5149734"/>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8101169" y="5773677"/>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500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(2023浙江1月,4,3分)</a:t>
            </a:r>
            <a:r>
              <a:rPr lang="zh-CN" altLang="en-US" sz="2410" kern="0" dirty="0" smtClean="0">
                <a:solidFill>
                  <a:srgbClr val="000000"/>
                </a:solidFill>
                <a:latin typeface="Times New Roman" panose="02020603050405020304" pitchFamily="65" charset="-122"/>
                <a:ea typeface="华文细黑" panose="02010600040101010101" pitchFamily="65" charset="-122"/>
              </a:rPr>
              <a:t>一位游客正在体验蹦极,绑上蹦极专用的橡皮绳后从跳台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纵身而下。游客从跳台下落直到最低点过程中(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A.弹性势能减小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B.重力势能减小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C.机械能保持不变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D.绳一绷紧动能就开始减小</a:t>
            </a:r>
            <a:endParaRPr lang="zh-CN" altLang="en-US" dirty="0"/>
          </a:p>
        </p:txBody>
      </p:sp>
      <p:sp>
        <p:nvSpPr>
          <p:cNvPr id="3" name="文本框 8"/>
          <p:cNvSpPr txBox="1"/>
          <p:nvPr/>
        </p:nvSpPr>
        <p:spPr>
          <a:xfrm>
            <a:off x="6798474" y="134856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游客下落过程中,橡皮绳绷紧后,形变增大、弹性势能增大,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;此过程中重力</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做正功,重力势能减小,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;对游客,该过程中有除重力以外的力对游客做功,故机械</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能不守恒,</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;绳恰好绷紧时,游客所受合力仍向下,速度仍会增大,动能并未开始减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b="1" kern="0" dirty="0" smtClean="0">
                <a:solidFill>
                  <a:srgbClr val="C00000"/>
                </a:solidFill>
                <a:latin typeface="Times New Roman" panose="02020603050405020304" pitchFamily="65" charset="-122"/>
                <a:ea typeface="华文细黑" panose="02010600040101010101" pitchFamily="65" charset="-122"/>
              </a:rPr>
              <a:t>    (定性到定量)</a:t>
            </a:r>
            <a:r>
              <a:rPr lang="zh-CN" altLang="en-US" sz="2410" kern="0" dirty="0" smtClean="0">
                <a:solidFill>
                  <a:srgbClr val="000000"/>
                </a:solidFill>
                <a:latin typeface="Times New Roman" panose="02020603050405020304" pitchFamily="65" charset="-122"/>
                <a:ea typeface="华文细黑" panose="02010600040101010101" pitchFamily="65" charset="-122"/>
              </a:rPr>
              <a:t>现有一质量为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的滑雪运动员从一定高度的斜坡自由下滑。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如果运动员在下滑过程中受到的阻力恒定,斜坡倾角为30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,运动员滑至坡底的过程中,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其机械能和动能随下滑距离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变化的图像如图所示,重力加速度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.运动员下滑过程中只有重力做功</a:t>
            </a:r>
            <a:endParaRPr lang="zh-CN" altLang="en-US" dirty="0"/>
          </a:p>
        </p:txBody>
      </p:sp>
      <p:pic>
        <p:nvPicPr>
          <p:cNvPr id="3" name="图片 3" descr="textimage63.jpeg"/>
          <p:cNvPicPr>
            <a:picLocks noChangeAspect="1"/>
          </p:cNvPicPr>
          <p:nvPr/>
        </p:nvPicPr>
        <p:blipFill>
          <a:blip r:embed="rId1"/>
          <a:stretch>
            <a:fillRect/>
          </a:stretch>
        </p:blipFill>
        <p:spPr>
          <a:xfrm>
            <a:off x="7441416" y="2777327"/>
            <a:ext cx="2162957" cy="1968845"/>
          </a:xfrm>
          <a:prstGeom prst="rect">
            <a:avLst/>
          </a:prstGeom>
        </p:spPr>
      </p:pic>
      <p:sp>
        <p:nvSpPr>
          <p:cNvPr id="4" name="TextBox 2"/>
          <p:cNvSpPr txBox="1"/>
          <p:nvPr/>
        </p:nvSpPr>
        <p:spPr>
          <a:xfrm>
            <a:off x="468000" y="3369353"/>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B.运动员下滑过程中受到的阻力为60 N</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C.运动员下滑时加速度的大小为5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D.不能计算出运动员质量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kern="0" dirty="0" smtClean="0">
                <a:solidFill>
                  <a:srgbClr val="000000"/>
                </a:solidFill>
                <a:latin typeface="Times New Roman" panose="02020603050405020304" pitchFamily="65" charset="-122"/>
                <a:ea typeface="华文细黑" panose="02010600040101010101" pitchFamily="65" charset="-122"/>
              </a:rPr>
              <a:t>大小 </a:t>
            </a:r>
            <a:endParaRPr lang="zh-CN" altLang="en-US" dirty="0"/>
          </a:p>
        </p:txBody>
      </p:sp>
      <p:sp>
        <p:nvSpPr>
          <p:cNvPr id="5" name="文本框 8"/>
          <p:cNvSpPr txBox="1"/>
          <p:nvPr/>
        </p:nvSpPr>
        <p:spPr>
          <a:xfrm>
            <a:off x="1869252"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634187"/>
            <a:ext cx="11831400" cy="29372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运动员下滑过程中机械能发生变化,则除了重力做功之外必然还有其他力做功,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。运动员下滑过程中所受支持力不做功,则阻力做的功等于机械能的变化量,即</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,解得受到的阻力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5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=60 N,</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。下滑到底端时的动能</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=240 J,</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30°-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,联立解得运动员下滑时加速度的大小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=60 kg,</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C、D错</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112627" y="1811318"/>
          <a:ext cx="590550" cy="657225"/>
        </p:xfrm>
        <a:graphic>
          <a:graphicData uri="http://schemas.openxmlformats.org/presentationml/2006/ole">
            <mc:AlternateContent xmlns:mc="http://schemas.openxmlformats.org/markup-compatibility/2006">
              <mc:Choice xmlns:v="urn:schemas-microsoft-com:vml" Requires="v">
                <p:oleObj spid="_x0000_s40961" name="Equation" r:id="rId1" imgW="15544800" imgH="17373600" progId="">
                  <p:embed/>
                </p:oleObj>
              </mc:Choice>
              <mc:Fallback>
                <p:oleObj name="Equation" r:id="rId1" imgW="15544800" imgH="17373600" progId="">
                  <p:embed/>
                  <p:pic>
                    <p:nvPicPr>
                      <p:cNvPr id="0" name="图片 40960"/>
                      <p:cNvPicPr>
                        <a:picLocks noChangeAspect="1"/>
                      </p:cNvPicPr>
                      <p:nvPr/>
                    </p:nvPicPr>
                    <p:blipFill>
                      <a:blip r:embed="rId2"/>
                      <a:stretch>
                        <a:fillRect/>
                      </a:stretch>
                    </p:blipFill>
                    <p:spPr>
                      <a:xfrm>
                        <a:off x="4112627" y="1811318"/>
                        <a:ext cx="5905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867823" y="1811318"/>
          <a:ext cx="219075" cy="657225"/>
        </p:xfrm>
        <a:graphic>
          <a:graphicData uri="http://schemas.openxmlformats.org/presentationml/2006/ole">
            <mc:AlternateContent xmlns:mc="http://schemas.openxmlformats.org/markup-compatibility/2006">
              <mc:Choice xmlns:v="urn:schemas-microsoft-com:vml" Requires="v">
                <p:oleObj spid="_x0000_s40962" name="Equation" r:id="rId3" imgW="5791200" imgH="17373600" progId="">
                  <p:embed/>
                </p:oleObj>
              </mc:Choice>
              <mc:Fallback>
                <p:oleObj name="Equation" r:id="rId3" imgW="5791200" imgH="17373600" progId="">
                  <p:embed/>
                  <p:pic>
                    <p:nvPicPr>
                      <p:cNvPr id="0" name="图片 40961"/>
                      <p:cNvPicPr>
                        <a:picLocks noChangeAspect="1"/>
                      </p:cNvPicPr>
                      <p:nvPr/>
                    </p:nvPicPr>
                    <p:blipFill>
                      <a:blip r:embed="rId4"/>
                      <a:stretch>
                        <a:fillRect/>
                      </a:stretch>
                    </p:blipFill>
                    <p:spPr>
                      <a:xfrm>
                        <a:off x="9867823" y="1811318"/>
                        <a:ext cx="219075" cy="657225"/>
                      </a:xfrm>
                      <a:prstGeom prst="rect">
                        <a:avLst/>
                      </a:prstGeom>
                      <a:noFill/>
                      <a:ln w="9525">
                        <a:noFill/>
                      </a:ln>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76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a:t>
            </a:r>
            <a:r>
              <a:rPr lang="en-US" altLang="zh-CN"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2</a:t>
            </a: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　能量守恒定律的理解和应用</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定义</a:t>
            </a:r>
            <a:r>
              <a:rPr lang="en-US" altLang="zh-CN" sz="2410" b="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能量既不会凭空产生</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也不会凭空消失</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它只能从一种形式转化为其他形式</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或者</a:t>
            </a:r>
            <a:br>
              <a:rPr lang="zh-CN" altLang="en-US" sz="2800" dirty="0" smtClean="0">
                <a:latin typeface="华文细黑" panose="02010600040101010101" pitchFamily="65" charset="-122"/>
                <a:ea typeface="华文细黑" panose="02010600040101010101" pitchFamily="65" charset="-122"/>
                <a:sym typeface="Times New Roman" panose="02020603050405020304"/>
              </a:rPr>
            </a:b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从一个物体转移到别的物体</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u="sng"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在转化或转移的过程中</a:t>
            </a:r>
            <a:r>
              <a:rPr lang="en-US" altLang="zh-CN" sz="2410" u="sng"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u="sng"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能量的总量保持不变</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endParaRPr lang="zh-CN" altLang="en-US" sz="2800" dirty="0" smtClean="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.对能量守恒定律的两点理解</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(1)某种形式的能量减少,一定存在其他形式的能量增加,且减少量和增加量一定相等。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(2)某个物体的能量减少,一定存在其他物体的能量增加,且减少量和增加量一定相等。</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549491"/>
        </p:xfrm>
        <a:graphic>
          <a:graphicData uri="http://schemas.openxmlformats.org/drawingml/2006/table">
            <a:tbl>
              <a:tblPr/>
              <a:tblGrid>
                <a:gridCol w="5634000"/>
                <a:gridCol w="5634000"/>
              </a:tblGrid>
              <a:tr h="3549491">
                <a:tc>
                  <a:txBody>
                    <a:bodyPr/>
                    <a:lstStyle/>
                    <a:p>
                      <a:pPr eaLnBrk="0" latinLnBrk="1" hangingPunct="0">
                        <a:lnSpc>
                          <a:spcPct val="150000"/>
                        </a:lnSpc>
                        <a:spcBef>
                          <a:spcPts val="0"/>
                        </a:spcBef>
                      </a:pPr>
                      <a:r>
                        <a:rPr lang="zh-CN" altLang="en-US" sz="1865" kern="0" spc="307" dirty="0" smtClean="0">
                          <a:solidFill>
                            <a:srgbClr val="000000"/>
                          </a:solidFill>
                          <a:latin typeface="Times New Roman" panose="02020603050405020304" pitchFamily="65" charset="-122"/>
                          <a:ea typeface="华文细黑" panose="02010600040101010101" pitchFamily="65" charset="-122"/>
                        </a:rPr>
                        <a:t> </a:t>
                      </a:r>
                      <a:endParaRPr lang="zh-CN" altLang="en-US" sz="1865" kern="0" spc="3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420"/>
                        </a:spcBef>
                      </a:pPr>
                      <a:r>
                        <a:rPr lang="zh-CN" altLang="en-US" sz="5860" kern="0" spc="14538" dirty="0" smtClean="0">
                          <a:solidFill>
                            <a:srgbClr val="000000"/>
                          </a:solidFill>
                          <a:latin typeface="Times New Roman" panose="02020603050405020304" pitchFamily="65" charset="-122"/>
                          <a:ea typeface="华文细黑" panose="02010600040101010101" pitchFamily="65" charset="-122"/>
                        </a:rPr>
                        <a:t> </a:t>
                      </a:r>
                      <a:endParaRPr lang="zh-CN" altLang="en-US" sz="5860" kern="0" spc="14538"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4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一随位移均匀变化的水平拉力F拉着一物体在水</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平面上运动的位移为x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,F-x图线与横轴所围面积表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示拉力所做的功,W=</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0.jpeg"/>
          <p:cNvPicPr>
            <a:picLocks noChangeAspect="1"/>
          </p:cNvPicPr>
          <p:nvPr/>
        </p:nvPicPr>
        <p:blipFill>
          <a:blip r:embed="rId1"/>
          <a:stretch>
            <a:fillRect/>
          </a:stretch>
        </p:blipFill>
        <p:spPr>
          <a:xfrm>
            <a:off x="540000" y="1387071"/>
            <a:ext cx="276224" cy="790574"/>
          </a:xfrm>
          <a:prstGeom prst="rect">
            <a:avLst/>
          </a:prstGeom>
        </p:spPr>
      </p:pic>
      <p:pic>
        <p:nvPicPr>
          <p:cNvPr id="4" name="图片 4" descr="textimage11.jpeg"/>
          <p:cNvPicPr>
            <a:picLocks noChangeAspect="1"/>
          </p:cNvPicPr>
          <p:nvPr/>
        </p:nvPicPr>
        <p:blipFill>
          <a:blip r:embed="rId2"/>
          <a:stretch>
            <a:fillRect/>
          </a:stretch>
        </p:blipFill>
        <p:spPr>
          <a:xfrm>
            <a:off x="6194259" y="1485668"/>
            <a:ext cx="2550281" cy="1772070"/>
          </a:xfrm>
          <a:prstGeom prst="rect">
            <a:avLst/>
          </a:prstGeom>
        </p:spPr>
      </p:pic>
      <p:graphicFrame>
        <p:nvGraphicFramePr>
          <p:cNvPr id="6" name="对象 5"/>
          <p:cNvGraphicFramePr>
            <a:graphicFrameLocks noChangeAspect="1"/>
          </p:cNvGraphicFramePr>
          <p:nvPr/>
        </p:nvGraphicFramePr>
        <p:xfrm>
          <a:off x="8412496" y="4167109"/>
          <a:ext cx="180975" cy="552450"/>
        </p:xfrm>
        <a:graphic>
          <a:graphicData uri="http://schemas.openxmlformats.org/presentationml/2006/ole">
            <mc:AlternateContent xmlns:mc="http://schemas.openxmlformats.org/markup-compatibility/2006">
              <mc:Choice xmlns:v="urn:schemas-microsoft-com:vml" Requires="v">
                <p:oleObj spid="_x0000_s2049" name="Equation" r:id="rId3" imgW="4876800" imgH="14630400" progId="">
                  <p:embed/>
                </p:oleObj>
              </mc:Choice>
              <mc:Fallback>
                <p:oleObj name="Equation" r:id="rId3" imgW="4876800" imgH="14630400" progId="">
                  <p:embed/>
                  <p:pic>
                    <p:nvPicPr>
                      <p:cNvPr id="0" name="图片 2048"/>
                      <p:cNvPicPr>
                        <a:picLocks noChangeAspect="1"/>
                      </p:cNvPicPr>
                      <p:nvPr/>
                    </p:nvPicPr>
                    <p:blipFill>
                      <a:blip r:embed="rId4"/>
                      <a:stretch>
                        <a:fillRect/>
                      </a:stretch>
                    </p:blipFill>
                    <p:spPr>
                      <a:xfrm>
                        <a:off x="8412496" y="4167109"/>
                        <a:ext cx="180975" cy="552450"/>
                      </a:xfrm>
                      <a:prstGeom prst="rect">
                        <a:avLst/>
                      </a:prstGeom>
                      <a:noFill/>
                      <a:ln w="9525">
                        <a:noFill/>
                      </a:ln>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如图所示,倾角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的粗糙斜面固定在地面上,长为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、粗细均匀、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质量分布均匀的软绳置于斜面上,其上端与斜面顶端平齐,重力加速度为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。用细线将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物块与软绳连接,物块由静止释放后向下运动,直到软绳刚好全部离开斜面(此时物块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未到达地面),在此过程中</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.物块的机械能逐渐增加</a:t>
            </a:r>
            <a:endParaRPr lang="zh-CN" altLang="en-US" dirty="0"/>
          </a:p>
        </p:txBody>
      </p:sp>
      <p:pic>
        <p:nvPicPr>
          <p:cNvPr id="3" name="图片 3" descr="textimage64.jpeg"/>
          <p:cNvPicPr>
            <a:picLocks noChangeAspect="1"/>
          </p:cNvPicPr>
          <p:nvPr/>
        </p:nvPicPr>
        <p:blipFill>
          <a:blip r:embed="rId1"/>
          <a:stretch>
            <a:fillRect/>
          </a:stretch>
        </p:blipFill>
        <p:spPr>
          <a:xfrm>
            <a:off x="6584160" y="2491576"/>
            <a:ext cx="2357454" cy="1482232"/>
          </a:xfrm>
          <a:prstGeom prst="rect">
            <a:avLst/>
          </a:prstGeom>
        </p:spPr>
      </p:pic>
      <p:sp>
        <p:nvSpPr>
          <p:cNvPr id="4" name="TextBox 2"/>
          <p:cNvSpPr txBox="1"/>
          <p:nvPr/>
        </p:nvSpPr>
        <p:spPr>
          <a:xfrm>
            <a:off x="468000" y="3491707"/>
            <a:ext cx="11831400" cy="1837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B.软绳的重力势能共减少了</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mgl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C.物块与软绳减少的重力势能之和等于软绳克服摩擦力所做的功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D.软绳减少的重力势能大于其增加的动能与克服摩擦力所做的功之和</a:t>
            </a:r>
            <a:endParaRPr lang="zh-CN" altLang="en-US" dirty="0"/>
          </a:p>
        </p:txBody>
      </p:sp>
      <p:graphicFrame>
        <p:nvGraphicFramePr>
          <p:cNvPr id="5" name="对象 4"/>
          <p:cNvGraphicFramePr>
            <a:graphicFrameLocks noChangeAspect="1"/>
          </p:cNvGraphicFramePr>
          <p:nvPr/>
        </p:nvGraphicFramePr>
        <p:xfrm>
          <a:off x="4114599" y="3579370"/>
          <a:ext cx="219075" cy="657225"/>
        </p:xfrm>
        <a:graphic>
          <a:graphicData uri="http://schemas.openxmlformats.org/presentationml/2006/ole">
            <mc:AlternateContent xmlns:mc="http://schemas.openxmlformats.org/markup-compatibility/2006">
              <mc:Choice xmlns:v="urn:schemas-microsoft-com:vml" Requires="v">
                <p:oleObj spid="_x0000_s41985" name="Equation" r:id="rId2" imgW="5791200" imgH="17373600" progId="">
                  <p:embed/>
                </p:oleObj>
              </mc:Choice>
              <mc:Fallback>
                <p:oleObj name="Equation" r:id="rId2" imgW="5791200" imgH="17373600" progId="">
                  <p:embed/>
                  <p:pic>
                    <p:nvPicPr>
                      <p:cNvPr id="0" name="图片 41984"/>
                      <p:cNvPicPr>
                        <a:picLocks noChangeAspect="1"/>
                      </p:cNvPicPr>
                      <p:nvPr/>
                    </p:nvPicPr>
                    <p:blipFill>
                      <a:blip r:embed="rId3"/>
                      <a:stretch>
                        <a:fillRect/>
                      </a:stretch>
                    </p:blipFill>
                    <p:spPr>
                      <a:xfrm>
                        <a:off x="4114599" y="3579370"/>
                        <a:ext cx="219075" cy="657225"/>
                      </a:xfrm>
                      <a:prstGeom prst="rect">
                        <a:avLst/>
                      </a:prstGeom>
                      <a:noFill/>
                      <a:ln w="9525">
                        <a:noFill/>
                      </a:ln>
                    </p:spPr>
                  </p:pic>
                </p:oleObj>
              </mc:Fallback>
            </mc:AlternateContent>
          </a:graphicData>
        </a:graphic>
      </p:graphicFrame>
      <p:sp>
        <p:nvSpPr>
          <p:cNvPr id="6" name="文本框 8"/>
          <p:cNvSpPr txBox="1"/>
          <p:nvPr/>
        </p:nvSpPr>
        <p:spPr>
          <a:xfrm>
            <a:off x="4226706"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4933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物块克服细线的拉力做功,其机械能逐渐减少,</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。软绳重力势能减少量Δ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p减</a:t>
            </a:r>
            <a:endParaRPr lang="en-US" altLang="zh-CN" sz="1815" kern="0" baseline="-1500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(分析有质量的软绳重力势能的变化时要关注其重心位置的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变化),</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。整个运动过程中,由功能关系结合能量守恒对系统有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物</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k物</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k绳</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克服摩擦</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,对软绳有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克服摩擦</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,物块与软绳减少的重力势能之和,等于物块和</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软绳动能增加量与软绳克服摩擦力做功之和,软绳重力势能的减少量小于其动能的增</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加量与克服摩擦力所做功的和,</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104950" y="1290028"/>
          <a:ext cx="219075" cy="657225"/>
        </p:xfrm>
        <a:graphic>
          <a:graphicData uri="http://schemas.openxmlformats.org/presentationml/2006/ole">
            <mc:AlternateContent xmlns:mc="http://schemas.openxmlformats.org/markup-compatibility/2006">
              <mc:Choice xmlns:v="urn:schemas-microsoft-com:vml" Requires="v">
                <p:oleObj spid="_x0000_s43009" name="Equation" r:id="rId1" imgW="5791200" imgH="17373600" progId="">
                  <p:embed/>
                </p:oleObj>
              </mc:Choice>
              <mc:Fallback>
                <p:oleObj name="Equation" r:id="rId1" imgW="5791200" imgH="17373600" progId="">
                  <p:embed/>
                  <p:pic>
                    <p:nvPicPr>
                      <p:cNvPr id="0" name="图片 43008"/>
                      <p:cNvPicPr>
                        <a:picLocks noChangeAspect="1"/>
                      </p:cNvPicPr>
                      <p:nvPr/>
                    </p:nvPicPr>
                    <p:blipFill>
                      <a:blip r:embed="rId2"/>
                      <a:stretch>
                        <a:fillRect/>
                      </a:stretch>
                    </p:blipFill>
                    <p:spPr>
                      <a:xfrm>
                        <a:off x="1104950" y="1290028"/>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64880" y="1290028"/>
          <a:ext cx="219075" cy="657225"/>
        </p:xfrm>
        <a:graphic>
          <a:graphicData uri="http://schemas.openxmlformats.org/presentationml/2006/ole">
            <mc:AlternateContent xmlns:mc="http://schemas.openxmlformats.org/markup-compatibility/2006">
              <mc:Choice xmlns:v="urn:schemas-microsoft-com:vml" Requires="v">
                <p:oleObj spid="_x0000_s43010" name="Equation" r:id="rId3" imgW="5791200" imgH="17373600" progId="">
                  <p:embed/>
                </p:oleObj>
              </mc:Choice>
              <mc:Fallback>
                <p:oleObj name="Equation" r:id="rId3" imgW="5791200" imgH="17373600" progId="">
                  <p:embed/>
                  <p:pic>
                    <p:nvPicPr>
                      <p:cNvPr id="0" name="图片 43009"/>
                      <p:cNvPicPr>
                        <a:picLocks noChangeAspect="1"/>
                      </p:cNvPicPr>
                      <p:nvPr/>
                    </p:nvPicPr>
                    <p:blipFill>
                      <a:blip r:embed="rId4"/>
                      <a:stretch>
                        <a:fillRect/>
                      </a:stretch>
                    </p:blipFill>
                    <p:spPr>
                      <a:xfrm>
                        <a:off x="1864880" y="1290028"/>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36061" y="1290028"/>
          <a:ext cx="219075" cy="657225"/>
        </p:xfrm>
        <a:graphic>
          <a:graphicData uri="http://schemas.openxmlformats.org/presentationml/2006/ole">
            <mc:AlternateContent xmlns:mc="http://schemas.openxmlformats.org/markup-compatibility/2006">
              <mc:Choice xmlns:v="urn:schemas-microsoft-com:vml" Requires="v">
                <p:oleObj spid="_x0000_s43011" name="Equation" r:id="rId5" imgW="5791200" imgH="17373600" progId="">
                  <p:embed/>
                </p:oleObj>
              </mc:Choice>
              <mc:Fallback>
                <p:oleObj name="Equation" r:id="rId5" imgW="5791200" imgH="17373600" progId="">
                  <p:embed/>
                  <p:pic>
                    <p:nvPicPr>
                      <p:cNvPr id="0" name="图片 43010"/>
                      <p:cNvPicPr>
                        <a:picLocks noChangeAspect="1"/>
                      </p:cNvPicPr>
                      <p:nvPr/>
                    </p:nvPicPr>
                    <p:blipFill>
                      <a:blip r:embed="rId6"/>
                      <a:stretch>
                        <a:fillRect/>
                      </a:stretch>
                    </p:blipFill>
                    <p:spPr>
                      <a:xfrm>
                        <a:off x="2936061" y="1290028"/>
                        <a:ext cx="219075" cy="657225"/>
                      </a:xfrm>
                      <a:prstGeom prst="rect">
                        <a:avLst/>
                      </a:prstGeom>
                      <a:noFill/>
                      <a:ln w="9525">
                        <a:noFill/>
                      </a:ln>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应用能量守恒定律解题的</a:t>
            </a:r>
            <a:r>
              <a:rPr lang="zh-CN" altLang="en-US" sz="2410" kern="0" dirty="0" smtClean="0">
                <a:solidFill>
                  <a:srgbClr val="000000"/>
                </a:solidFill>
                <a:latin typeface="华文细黑" panose="02010600040101010101" pitchFamily="65" charset="-122"/>
                <a:ea typeface="华文细黑" panose="02010600040101010101" pitchFamily="65" charset="-122"/>
              </a:rPr>
              <a:t>步骤</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65.jpeg"/>
          <p:cNvPicPr>
            <a:picLocks noChangeAspect="1"/>
          </p:cNvPicPr>
          <p:nvPr/>
        </p:nvPicPr>
        <p:blipFill>
          <a:blip r:embed="rId1"/>
          <a:stretch>
            <a:fillRect/>
          </a:stretch>
        </p:blipFill>
        <p:spPr>
          <a:xfrm>
            <a:off x="2155004" y="2062947"/>
            <a:ext cx="7515242" cy="3097498"/>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动力学和能量观点相结合的两类典型模型</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171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传送带模型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如图所示,传送带在电动机带动下,始终以速度</a:t>
            </a:r>
            <a:r>
              <a:rPr lang="zh-CN" altLang="en-US" sz="2495" i="1" kern="0" dirty="0" smtClean="0">
                <a:latin typeface="华文细黑" panose="02010600040101010101" pitchFamily="65" charset="-122"/>
                <a:ea typeface="华文细黑" panose="02010600040101010101" pitchFamily="65" charset="-122"/>
              </a:rPr>
              <a:t>v</a:t>
            </a:r>
            <a:r>
              <a:rPr lang="zh-CN" altLang="en-US" sz="2495" kern="0" dirty="0" smtClean="0">
                <a:latin typeface="华文细黑" panose="02010600040101010101" pitchFamily="65" charset="-122"/>
                <a:ea typeface="华文细黑" panose="02010600040101010101" pitchFamily="65" charset="-122"/>
              </a:rPr>
              <a:t>匀速转动。将质量为</a:t>
            </a:r>
            <a:r>
              <a:rPr lang="zh-CN" altLang="en-US" sz="2495" i="1" kern="0" dirty="0" smtClean="0">
                <a:latin typeface="华文细黑" panose="02010600040101010101" pitchFamily="65" charset="-122"/>
                <a:ea typeface="华文细黑" panose="02010600040101010101" pitchFamily="65" charset="-122"/>
              </a:rPr>
              <a:t>m</a:t>
            </a:r>
            <a:r>
              <a:rPr lang="zh-CN" altLang="en-US" sz="2495" kern="0" dirty="0" smtClean="0">
                <a:latin typeface="华文细黑" panose="02010600040101010101" pitchFamily="65" charset="-122"/>
                <a:ea typeface="华文细黑" panose="02010600040101010101" pitchFamily="65" charset="-122"/>
              </a:rPr>
              <a:t>的墨块轻放</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在水平传送带上(初速度可忽略不计)。墨块与传送带间的动摩擦因数为</a:t>
            </a:r>
            <a:r>
              <a:rPr lang="zh-CN" altLang="en-US" sz="2495" i="1" kern="0" dirty="0" smtClean="0">
                <a:latin typeface="华文细黑" panose="02010600040101010101" pitchFamily="65" charset="-122"/>
                <a:ea typeface="华文细黑" panose="02010600040101010101" pitchFamily="65" charset="-122"/>
              </a:rPr>
              <a:t>μ</a:t>
            </a:r>
            <a:r>
              <a:rPr lang="zh-CN" altLang="en-US" sz="2495" kern="0" dirty="0" smtClean="0">
                <a:latin typeface="华文细黑" panose="02010600040101010101" pitchFamily="65" charset="-122"/>
                <a:ea typeface="华文细黑" panose="02010600040101010101" pitchFamily="65" charset="-122"/>
              </a:rPr>
              <a:t>,传送带足</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够长,重力加速度为</a:t>
            </a:r>
            <a:r>
              <a:rPr lang="zh-CN" altLang="en-US" sz="2495" i="1" kern="0" dirty="0" smtClean="0">
                <a:latin typeface="华文细黑" panose="02010600040101010101" pitchFamily="65" charset="-122"/>
                <a:ea typeface="华文细黑" panose="02010600040101010101" pitchFamily="65" charset="-122"/>
              </a:rPr>
              <a:t>g</a:t>
            </a:r>
            <a:r>
              <a:rPr lang="zh-CN" altLang="en-US" sz="2495" kern="0" dirty="0" smtClean="0">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66.jpeg"/>
          <p:cNvPicPr>
            <a:picLocks noChangeAspect="1"/>
          </p:cNvPicPr>
          <p:nvPr/>
        </p:nvPicPr>
        <p:blipFill>
          <a:blip r:embed="rId1"/>
          <a:stretch>
            <a:fillRect/>
          </a:stretch>
        </p:blipFill>
        <p:spPr>
          <a:xfrm>
            <a:off x="4512458" y="3134517"/>
            <a:ext cx="3181350" cy="1323975"/>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142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动力学分析</a:t>
            </a:r>
            <a:endParaRPr lang="en-US" altLang="zh-CN" sz="2410" b="1"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4225"/>
              </a:spcBef>
              <a:buNone/>
            </a:pPr>
            <a:endParaRPr lang="en-US" altLang="zh-CN" sz="2410" b="1"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4225"/>
              </a:spcBef>
              <a:buNone/>
            </a:pPr>
            <a:endParaRPr lang="en-US" altLang="zh-CN" sz="2410" b="1"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.能量分析</a:t>
            </a:r>
            <a:endParaRPr lang="zh-CN" altLang="en-US" b="1" dirty="0"/>
          </a:p>
        </p:txBody>
      </p:sp>
      <p:pic>
        <p:nvPicPr>
          <p:cNvPr id="3" name="图片 3" descr="textimage67.jpeg"/>
          <p:cNvPicPr>
            <a:picLocks noChangeAspect="1"/>
          </p:cNvPicPr>
          <p:nvPr/>
        </p:nvPicPr>
        <p:blipFill>
          <a:blip r:embed="rId1"/>
          <a:stretch>
            <a:fillRect/>
          </a:stretch>
        </p:blipFill>
        <p:spPr>
          <a:xfrm>
            <a:off x="3583764" y="348435"/>
            <a:ext cx="3579693" cy="3311426"/>
          </a:xfrm>
          <a:prstGeom prst="rect">
            <a:avLst/>
          </a:prstGeom>
        </p:spPr>
      </p:pic>
      <p:pic>
        <p:nvPicPr>
          <p:cNvPr id="4" name="图片 3" descr="textimage68.jpeg"/>
          <p:cNvPicPr>
            <a:picLocks noChangeAspect="1"/>
          </p:cNvPicPr>
          <p:nvPr/>
        </p:nvPicPr>
        <p:blipFill>
          <a:blip r:embed="rId2"/>
          <a:stretch>
            <a:fillRect/>
          </a:stretch>
        </p:blipFill>
        <p:spPr>
          <a:xfrm>
            <a:off x="3583764" y="3848897"/>
            <a:ext cx="3738406" cy="2812706"/>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329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a:t>
            </a:r>
            <a:r>
              <a:rPr lang="zh-CN" altLang="en-US" sz="2410" b="1" kern="0" dirty="0" smtClean="0">
                <a:solidFill>
                  <a:srgbClr val="000000"/>
                </a:solidFill>
                <a:latin typeface="Times New Roman" panose="02020603050405020304" pitchFamily="65" charset="-122"/>
                <a:ea typeface="微软雅黑" panose="020B0503020204020204" pitchFamily="34" charset="-122"/>
              </a:rPr>
              <a:t>阶</a:t>
            </a:r>
            <a:r>
              <a:rPr lang="zh-CN" altLang="en-US" sz="2410" b="1" kern="0" dirty="0" smtClean="0">
                <a:solidFill>
                  <a:srgbClr val="DE0000"/>
                </a:solidFill>
                <a:latin typeface="Times New Roman" panose="02020603050405020304" pitchFamily="65" charset="-122"/>
                <a:ea typeface="华文细黑" panose="02010600040101010101" pitchFamily="65" charset="-122"/>
              </a:rPr>
              <a:t>    </a:t>
            </a:r>
            <a:endParaRPr lang="zh-CN" altLang="en-US" b="1"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(2024届辽宁沈阳育才学校二模)</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如图,水平传送带一直以速度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=6 m/s顺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时针转动,小物体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质量均为1 kg,由跨过定滑轮且不可伸长的轻绳相连,</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传送带左端具有向右的速度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与定滑轮间的绳水平,不计定滑轮质量和摩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擦。小物体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与传送带之间的动摩擦因数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=0.6,传送带水平长度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=15 m,绳足够长,</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10 </a:t>
            </a:r>
            <a:r>
              <a:rPr lang="zh-CN" altLang="en-US" sz="2410" kern="0" dirty="0" smtClean="0">
                <a:solidFill>
                  <a:srgbClr val="000000"/>
                </a:solidFill>
                <a:latin typeface="Times New Roman" panose="02020603050405020304" pitchFamily="65" charset="-122"/>
                <a:ea typeface="华文细黑" panose="02010600040101010101" pitchFamily="65" charset="-122"/>
              </a:rPr>
              <a:t>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。关于小物体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的描述正确的是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69.jpeg"/>
          <p:cNvPicPr>
            <a:picLocks noChangeAspect="1"/>
          </p:cNvPicPr>
          <p:nvPr/>
        </p:nvPicPr>
        <p:blipFill>
          <a:blip r:embed="rId1"/>
          <a:stretch>
            <a:fillRect/>
          </a:stretch>
        </p:blipFill>
        <p:spPr>
          <a:xfrm>
            <a:off x="9655994" y="3491707"/>
            <a:ext cx="1581150" cy="1695450"/>
          </a:xfrm>
          <a:prstGeom prst="rect">
            <a:avLst/>
          </a:prstGeom>
        </p:spPr>
      </p:pic>
      <p:sp>
        <p:nvSpPr>
          <p:cNvPr id="4" name="TextBox 2"/>
          <p:cNvSpPr txBox="1"/>
          <p:nvPr/>
        </p:nvSpPr>
        <p:spPr>
          <a:xfrm>
            <a:off x="468000" y="3991773"/>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从传送带左端离开</a:t>
            </a:r>
            <a:r>
              <a:rPr lang="zh-CN" altLang="en-US" sz="2410" kern="0" dirty="0" smtClean="0">
                <a:solidFill>
                  <a:srgbClr val="000000"/>
                </a:solidFill>
                <a:latin typeface="Times New Roman" panose="02020603050405020304" pitchFamily="65" charset="-122"/>
                <a:ea typeface="华文细黑" panose="02010600040101010101" pitchFamily="65" charset="-122"/>
              </a:rPr>
              <a:t>传送带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在传送带上运动的全过程中,加速度一直不变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向右运动的过程中在传送带上留下的划痕长度为9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向右运动的过程中和传送带之间因摩擦产生的热量是60 J</a:t>
            </a:r>
            <a:endParaRPr lang="zh-CN" altLang="en-US" dirty="0"/>
          </a:p>
        </p:txBody>
      </p:sp>
      <p:sp>
        <p:nvSpPr>
          <p:cNvPr id="5" name="文本框 8"/>
          <p:cNvSpPr txBox="1"/>
          <p:nvPr/>
        </p:nvSpPr>
        <p:spPr>
          <a:xfrm>
            <a:off x="5798342" y="3563145"/>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5820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=0时刻对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整体分析,由牛顿第二定律有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=8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,方向向左,物体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与传送带共速时的位移为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277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m,共速后,根据牛顿第二</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(共速后摩擦力反向),得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减速至零的位移为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15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9 m,由于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从传送带左端离开传送带,</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=0时刻到与传送</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带共速,划痕长度为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3315" kern="0" spc="24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m,共速至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减速为零的过程,划痕长度为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9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m,则小物体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向右运动的过程中,在传送带上留下的划痕长度为Δ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=9 m(以物体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传送带上初始位置为参考点,物体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先向右运动,后向左运动,要考虑划痕重复),</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314603" y="992326"/>
          <a:ext cx="790575" cy="762000"/>
        </p:xfrm>
        <a:graphic>
          <a:graphicData uri="http://schemas.openxmlformats.org/presentationml/2006/ole">
            <mc:AlternateContent xmlns:mc="http://schemas.openxmlformats.org/markup-compatibility/2006">
              <mc:Choice xmlns:v="urn:schemas-microsoft-com:vml" Requires="v">
                <p:oleObj spid="_x0000_s44033" name="Equation" r:id="rId1" imgW="21031200" imgH="20116800" progId="">
                  <p:embed/>
                </p:oleObj>
              </mc:Choice>
              <mc:Fallback>
                <p:oleObj name="Equation" r:id="rId1" imgW="21031200" imgH="20116800" progId="">
                  <p:embed/>
                  <p:pic>
                    <p:nvPicPr>
                      <p:cNvPr id="0" name="图片 44032"/>
                      <p:cNvPicPr>
                        <a:picLocks noChangeAspect="1"/>
                      </p:cNvPicPr>
                      <p:nvPr/>
                    </p:nvPicPr>
                    <p:blipFill>
                      <a:blip r:embed="rId2"/>
                      <a:stretch>
                        <a:fillRect/>
                      </a:stretch>
                    </p:blipFill>
                    <p:spPr>
                      <a:xfrm>
                        <a:off x="7314603" y="992326"/>
                        <a:ext cx="790575" cy="762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031529" y="1793797"/>
          <a:ext cx="457199" cy="761999"/>
        </p:xfrm>
        <a:graphic>
          <a:graphicData uri="http://schemas.openxmlformats.org/presentationml/2006/ole">
            <mc:AlternateContent xmlns:mc="http://schemas.openxmlformats.org/markup-compatibility/2006">
              <mc:Choice xmlns:v="urn:schemas-microsoft-com:vml" Requires="v">
                <p:oleObj spid="_x0000_s44034" name="Equation" r:id="rId3" imgW="12192000" imgH="20116800" progId="">
                  <p:embed/>
                </p:oleObj>
              </mc:Choice>
              <mc:Fallback>
                <p:oleObj name="Equation" r:id="rId3" imgW="12192000" imgH="20116800" progId="">
                  <p:embed/>
                  <p:pic>
                    <p:nvPicPr>
                      <p:cNvPr id="0" name="图片 44033"/>
                      <p:cNvPicPr>
                        <a:picLocks noChangeAspect="1"/>
                      </p:cNvPicPr>
                      <p:nvPr/>
                    </p:nvPicPr>
                    <p:blipFill>
                      <a:blip r:embed="rId4"/>
                      <a:stretch>
                        <a:fillRect/>
                      </a:stretch>
                    </p:blipFill>
                    <p:spPr>
                      <a:xfrm>
                        <a:off x="11031529" y="1793797"/>
                        <a:ext cx="457199"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850770" y="3169775"/>
          <a:ext cx="733425" cy="723900"/>
        </p:xfrm>
        <a:graphic>
          <a:graphicData uri="http://schemas.openxmlformats.org/presentationml/2006/ole">
            <mc:AlternateContent xmlns:mc="http://schemas.openxmlformats.org/markup-compatibility/2006">
              <mc:Choice xmlns:v="urn:schemas-microsoft-com:vml" Requires="v">
                <p:oleObj spid="_x0000_s44035" name="Equation" r:id="rId5" imgW="19507200" imgH="19202400" progId="">
                  <p:embed/>
                </p:oleObj>
              </mc:Choice>
              <mc:Fallback>
                <p:oleObj name="Equation" r:id="rId5" imgW="19507200" imgH="19202400" progId="">
                  <p:embed/>
                  <p:pic>
                    <p:nvPicPr>
                      <p:cNvPr id="0" name="图片 44034"/>
                      <p:cNvPicPr>
                        <a:picLocks noChangeAspect="1"/>
                      </p:cNvPicPr>
                      <p:nvPr/>
                    </p:nvPicPr>
                    <p:blipFill>
                      <a:blip r:embed="rId6"/>
                      <a:stretch>
                        <a:fillRect/>
                      </a:stretch>
                    </p:blipFill>
                    <p:spPr>
                      <a:xfrm>
                        <a:off x="3850770" y="3169775"/>
                        <a:ext cx="7334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699715" y="3169775"/>
          <a:ext cx="323850" cy="723900"/>
        </p:xfrm>
        <a:graphic>
          <a:graphicData uri="http://schemas.openxmlformats.org/presentationml/2006/ole">
            <mc:AlternateContent xmlns:mc="http://schemas.openxmlformats.org/markup-compatibility/2006">
              <mc:Choice xmlns:v="urn:schemas-microsoft-com:vml" Requires="v">
                <p:oleObj spid="_x0000_s44036" name="Equation" r:id="rId7" imgW="8534400" imgH="19202400" progId="">
                  <p:embed/>
                </p:oleObj>
              </mc:Choice>
              <mc:Fallback>
                <p:oleObj name="Equation" r:id="rId7" imgW="8534400" imgH="19202400" progId="">
                  <p:embed/>
                  <p:pic>
                    <p:nvPicPr>
                      <p:cNvPr id="0" name="图片 44035"/>
                      <p:cNvPicPr>
                        <a:picLocks noChangeAspect="1"/>
                      </p:cNvPicPr>
                      <p:nvPr/>
                    </p:nvPicPr>
                    <p:blipFill>
                      <a:blip r:embed="rId8"/>
                      <a:stretch>
                        <a:fillRect/>
                      </a:stretch>
                    </p:blipFill>
                    <p:spPr>
                      <a:xfrm>
                        <a:off x="10699715" y="3169775"/>
                        <a:ext cx="323850" cy="723900"/>
                      </a:xfrm>
                      <a:prstGeom prst="rect">
                        <a:avLst/>
                      </a:prstGeom>
                      <a:noFill/>
                      <a:ln w="9525">
                        <a:noFill/>
                      </a:ln>
                    </p:spPr>
                  </p:pic>
                </p:oleObj>
              </mc:Fallback>
            </mc:AlternateContent>
          </a:graphicData>
        </a:graphic>
      </p:graphicFrame>
      <p:sp>
        <p:nvSpPr>
          <p:cNvPr id="8" name="TextBox 2"/>
          <p:cNvSpPr txBox="1"/>
          <p:nvPr/>
        </p:nvSpPr>
        <p:spPr>
          <a:xfrm>
            <a:off x="468000" y="4942519"/>
            <a:ext cx="11831400" cy="104951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小物体</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向右运动的过程中和传送带之间因摩擦产生的热量是</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)=60 J,</a:t>
            </a:r>
            <a:r>
              <a:rPr lang="zh-CN" altLang="en-US" sz="2410" kern="0" dirty="0" smtClean="0">
                <a:solidFill>
                  <a:srgbClr val="C00000"/>
                </a:solidFill>
                <a:latin typeface="Times New Roman" panose="02020603050405020304" pitchFamily="65" charset="-122"/>
                <a:ea typeface="楷体_GB2312" pitchFamily="65" charset="-122"/>
              </a:rPr>
              <a:t>D</a:t>
            </a:r>
            <a:endParaRPr lang="en-US" altLang="zh-CN" sz="2410" kern="0" dirty="0" smtClean="0">
              <a:solidFill>
                <a:srgbClr val="C00000"/>
              </a:solidFill>
              <a:latin typeface="Times New Roman" panose="02020603050405020304" pitchFamily="65" charset="-122"/>
              <a:ea typeface="楷体_GB2312" pitchFamily="65" charset="-122"/>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68000" y="3420269"/>
            <a:ext cx="11831400" cy="24649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两点相距15 </a:t>
            </a:r>
            <a:r>
              <a:rPr lang="zh-CN" altLang="en-US" sz="2410" kern="0" dirty="0" smtClean="0">
                <a:solidFill>
                  <a:srgbClr val="000000"/>
                </a:solidFill>
                <a:latin typeface="Times New Roman" panose="02020603050405020304" pitchFamily="65" charset="-122"/>
                <a:ea typeface="华文细黑" panose="02010600040101010101" pitchFamily="65" charset="-122"/>
              </a:rPr>
              <a:t>m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B.货物与传送带间的动摩擦因数为</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C.货物从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过程中,传送带对货物做的功为48 J</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D.货物从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过程中,货物与传送带摩擦产生的热量为48 J</a:t>
            </a:r>
            <a:endParaRPr lang="zh-CN" altLang="en-US" dirty="0"/>
          </a:p>
        </p:txBody>
      </p:sp>
      <p:sp>
        <p:nvSpPr>
          <p:cNvPr id="2" name="TextBox 2"/>
          <p:cNvSpPr txBox="1"/>
          <p:nvPr/>
        </p:nvSpPr>
        <p:spPr>
          <a:xfrm>
            <a:off x="468000" y="648000"/>
            <a:ext cx="11831400" cy="27137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 (倾斜传送·结合图像)</a:t>
            </a:r>
            <a:r>
              <a:rPr lang="zh-CN" altLang="en-US" sz="2410" kern="0" dirty="0" smtClean="0">
                <a:solidFill>
                  <a:srgbClr val="000000"/>
                </a:solidFill>
                <a:latin typeface="楷体" panose="02010609060101010101" pitchFamily="49" charset="-122"/>
                <a:ea typeface="楷体" panose="02010609060101010101" pitchFamily="49" charset="-122"/>
              </a:rPr>
              <a:t>(2024届湖南常德一中月考三)</a:t>
            </a:r>
            <a:r>
              <a:rPr lang="zh-CN" altLang="en-US" sz="2410" kern="0" dirty="0" smtClean="0">
                <a:solidFill>
                  <a:srgbClr val="000000"/>
                </a:solidFill>
                <a:latin typeface="Times New Roman" panose="02020603050405020304" pitchFamily="65" charset="-122"/>
                <a:ea typeface="华文细黑" panose="02010600040101010101" pitchFamily="65" charset="-122"/>
              </a:rPr>
              <a:t>在物流货场,广泛应用着传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送带搬运货物,如图甲所示,倾角为37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的传送带以恒定速度逆时针转动,在传送带顶端</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处无初速度释放一个质量为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=2 kg的货物(可视为质点),经过2 s到达传送带的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端。货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物与传送带的速度随时间变化图像如图乙所示,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,sin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=0.6,cos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=0.8。下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70.jpeg"/>
          <p:cNvPicPr>
            <a:picLocks noChangeAspect="1"/>
          </p:cNvPicPr>
          <p:nvPr/>
        </p:nvPicPr>
        <p:blipFill>
          <a:blip r:embed="rId1" cstate="print"/>
          <a:stretch>
            <a:fillRect/>
          </a:stretch>
        </p:blipFill>
        <p:spPr>
          <a:xfrm>
            <a:off x="7227102" y="2991641"/>
            <a:ext cx="2209800" cy="1743075"/>
          </a:xfrm>
          <a:prstGeom prst="rect">
            <a:avLst/>
          </a:prstGeom>
        </p:spPr>
      </p:pic>
      <p:pic>
        <p:nvPicPr>
          <p:cNvPr id="4" name="图片 4" descr="textimage71.jpeg"/>
          <p:cNvPicPr>
            <a:picLocks noChangeAspect="1"/>
          </p:cNvPicPr>
          <p:nvPr/>
        </p:nvPicPr>
        <p:blipFill>
          <a:blip r:embed="rId2" cstate="print"/>
          <a:stretch>
            <a:fillRect/>
          </a:stretch>
        </p:blipFill>
        <p:spPr>
          <a:xfrm>
            <a:off x="9513118" y="2848765"/>
            <a:ext cx="2266950" cy="2324100"/>
          </a:xfrm>
          <a:prstGeom prst="rect">
            <a:avLst/>
          </a:prstGeom>
        </p:spPr>
      </p:pic>
      <p:graphicFrame>
        <p:nvGraphicFramePr>
          <p:cNvPr id="6" name="对象 5"/>
          <p:cNvGraphicFramePr>
            <a:graphicFrameLocks noChangeAspect="1"/>
          </p:cNvGraphicFramePr>
          <p:nvPr/>
        </p:nvGraphicFramePr>
        <p:xfrm>
          <a:off x="5032599" y="4059486"/>
          <a:ext cx="400050" cy="714375"/>
        </p:xfrm>
        <a:graphic>
          <a:graphicData uri="http://schemas.openxmlformats.org/presentationml/2006/ole">
            <mc:AlternateContent xmlns:mc="http://schemas.openxmlformats.org/markup-compatibility/2006">
              <mc:Choice xmlns:v="urn:schemas-microsoft-com:vml" Requires="v">
                <p:oleObj spid="_x0000_s45057" name="Equation" r:id="rId3" imgW="10668000" imgH="18897600" progId="">
                  <p:embed/>
                </p:oleObj>
              </mc:Choice>
              <mc:Fallback>
                <p:oleObj name="Equation" r:id="rId3" imgW="10668000" imgH="18897600" progId="">
                  <p:embed/>
                  <p:pic>
                    <p:nvPicPr>
                      <p:cNvPr id="0" name="图片 45056"/>
                      <p:cNvPicPr>
                        <a:picLocks noChangeAspect="1"/>
                      </p:cNvPicPr>
                      <p:nvPr/>
                    </p:nvPicPr>
                    <p:blipFill>
                      <a:blip r:embed="rId4"/>
                      <a:stretch>
                        <a:fillRect/>
                      </a:stretch>
                    </p:blipFill>
                    <p:spPr>
                      <a:xfrm>
                        <a:off x="5032599" y="4059486"/>
                        <a:ext cx="400050" cy="714375"/>
                      </a:xfrm>
                      <a:prstGeom prst="rect">
                        <a:avLst/>
                      </a:prstGeom>
                      <a:noFill/>
                      <a:ln w="9525">
                        <a:noFill/>
                      </a:ln>
                    </p:spPr>
                  </p:pic>
                </p:oleObj>
              </mc:Fallback>
            </mc:AlternateContent>
          </a:graphicData>
        </a:graphic>
      </p:graphicFrame>
      <p:sp>
        <p:nvSpPr>
          <p:cNvPr id="7" name="文本框 8"/>
          <p:cNvSpPr txBox="1"/>
          <p:nvPr/>
        </p:nvSpPr>
        <p:spPr>
          <a:xfrm>
            <a:off x="3155136" y="292020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解题导引</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72.jpeg"/>
          <p:cNvPicPr>
            <a:picLocks noChangeAspect="1"/>
          </p:cNvPicPr>
          <p:nvPr/>
        </p:nvPicPr>
        <p:blipFill>
          <a:blip r:embed="rId1"/>
          <a:stretch>
            <a:fillRect/>
          </a:stretch>
        </p:blipFill>
        <p:spPr>
          <a:xfrm>
            <a:off x="2869384" y="1705757"/>
            <a:ext cx="6343650" cy="3533775"/>
          </a:xfrm>
          <a:prstGeom prst="rect">
            <a:avLst/>
          </a:prstGeom>
        </p:spPr>
      </p:pic>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349CCF5B-916A-44EB-8AAE-3911A05D7B20}">
  <ds:schemaRefs/>
</ds:datastoreItem>
</file>

<file path=customXml/itemProps10.xml><?xml version="1.0" encoding="utf-8"?>
<ds:datastoreItem xmlns:ds="http://schemas.openxmlformats.org/officeDocument/2006/customXml" ds:itemID="{3F5E602E-D203-4E56-A203-4F691B6A4498}">
  <ds:schemaRefs/>
</ds:datastoreItem>
</file>

<file path=customXml/itemProps100.xml><?xml version="1.0" encoding="utf-8"?>
<ds:datastoreItem xmlns:ds="http://schemas.openxmlformats.org/officeDocument/2006/customXml" ds:itemID="{EAA5A6AE-8A49-4993-852C-DE08312FD24C}">
  <ds:schemaRefs/>
</ds:datastoreItem>
</file>

<file path=customXml/itemProps101.xml><?xml version="1.0" encoding="utf-8"?>
<ds:datastoreItem xmlns:ds="http://schemas.openxmlformats.org/officeDocument/2006/customXml" ds:itemID="{F22D6741-44FF-44D8-807E-0DD701388466}">
  <ds:schemaRefs/>
</ds:datastoreItem>
</file>

<file path=customXml/itemProps102.xml><?xml version="1.0" encoding="utf-8"?>
<ds:datastoreItem xmlns:ds="http://schemas.openxmlformats.org/officeDocument/2006/customXml" ds:itemID="{300451EC-FE4C-41DA-B54B-CEA4749912A7}">
  <ds:schemaRefs/>
</ds:datastoreItem>
</file>

<file path=customXml/itemProps103.xml><?xml version="1.0" encoding="utf-8"?>
<ds:datastoreItem xmlns:ds="http://schemas.openxmlformats.org/officeDocument/2006/customXml" ds:itemID="{97C314EA-6C2D-4014-B744-2D334DF1BEEC}">
  <ds:schemaRefs/>
</ds:datastoreItem>
</file>

<file path=customXml/itemProps104.xml><?xml version="1.0" encoding="utf-8"?>
<ds:datastoreItem xmlns:ds="http://schemas.openxmlformats.org/officeDocument/2006/customXml" ds:itemID="{0CEDB342-66EA-41C9-9E3F-5E79930CA22C}">
  <ds:schemaRefs/>
</ds:datastoreItem>
</file>

<file path=customXml/itemProps105.xml><?xml version="1.0" encoding="utf-8"?>
<ds:datastoreItem xmlns:ds="http://schemas.openxmlformats.org/officeDocument/2006/customXml" ds:itemID="{22086E16-7CB1-44AE-8C1E-A102E6393E4D}">
  <ds:schemaRefs/>
</ds:datastoreItem>
</file>

<file path=customXml/itemProps106.xml><?xml version="1.0" encoding="utf-8"?>
<ds:datastoreItem xmlns:ds="http://schemas.openxmlformats.org/officeDocument/2006/customXml" ds:itemID="{4AB522E8-72D0-401A-818E-ED062E0ADC9A}">
  <ds:schemaRefs/>
</ds:datastoreItem>
</file>

<file path=customXml/itemProps107.xml><?xml version="1.0" encoding="utf-8"?>
<ds:datastoreItem xmlns:ds="http://schemas.openxmlformats.org/officeDocument/2006/customXml" ds:itemID="{42C9E54E-0E88-47C9-A5F1-44CF6B4FC63A}">
  <ds:schemaRefs/>
</ds:datastoreItem>
</file>

<file path=customXml/itemProps11.xml><?xml version="1.0" encoding="utf-8"?>
<ds:datastoreItem xmlns:ds="http://schemas.openxmlformats.org/officeDocument/2006/customXml" ds:itemID="{BF72B3E4-4800-4576-A4D1-5135ECDD9CCB}">
  <ds:schemaRefs/>
</ds:datastoreItem>
</file>

<file path=customXml/itemProps12.xml><?xml version="1.0" encoding="utf-8"?>
<ds:datastoreItem xmlns:ds="http://schemas.openxmlformats.org/officeDocument/2006/customXml" ds:itemID="{7D50E58B-8704-446A-B796-FEAC97F86BAB}">
  <ds:schemaRefs/>
</ds:datastoreItem>
</file>

<file path=customXml/itemProps13.xml><?xml version="1.0" encoding="utf-8"?>
<ds:datastoreItem xmlns:ds="http://schemas.openxmlformats.org/officeDocument/2006/customXml" ds:itemID="{1DE9CAF1-F7A6-4378-8C09-DB579BEA147D}">
  <ds:schemaRefs/>
</ds:datastoreItem>
</file>

<file path=customXml/itemProps14.xml><?xml version="1.0" encoding="utf-8"?>
<ds:datastoreItem xmlns:ds="http://schemas.openxmlformats.org/officeDocument/2006/customXml" ds:itemID="{7DFC3834-C057-454F-A6DC-E3CBFD1CEB7B}">
  <ds:schemaRefs/>
</ds:datastoreItem>
</file>

<file path=customXml/itemProps15.xml><?xml version="1.0" encoding="utf-8"?>
<ds:datastoreItem xmlns:ds="http://schemas.openxmlformats.org/officeDocument/2006/customXml" ds:itemID="{0941DD7A-CE2B-4919-8AF4-FD9C7BD49237}">
  <ds:schemaRefs/>
</ds:datastoreItem>
</file>

<file path=customXml/itemProps16.xml><?xml version="1.0" encoding="utf-8"?>
<ds:datastoreItem xmlns:ds="http://schemas.openxmlformats.org/officeDocument/2006/customXml" ds:itemID="{FA76D718-020B-4109-AD19-677820626F6E}">
  <ds:schemaRefs/>
</ds:datastoreItem>
</file>

<file path=customXml/itemProps17.xml><?xml version="1.0" encoding="utf-8"?>
<ds:datastoreItem xmlns:ds="http://schemas.openxmlformats.org/officeDocument/2006/customXml" ds:itemID="{8302CFBF-E083-4756-B843-E4E3BDD1B11E}">
  <ds:schemaRefs/>
</ds:datastoreItem>
</file>

<file path=customXml/itemProps18.xml><?xml version="1.0" encoding="utf-8"?>
<ds:datastoreItem xmlns:ds="http://schemas.openxmlformats.org/officeDocument/2006/customXml" ds:itemID="{E39D1182-51A2-4D38-8C81-B6D43504F94E}">
  <ds:schemaRefs/>
</ds:datastoreItem>
</file>

<file path=customXml/itemProps19.xml><?xml version="1.0" encoding="utf-8"?>
<ds:datastoreItem xmlns:ds="http://schemas.openxmlformats.org/officeDocument/2006/customXml" ds:itemID="{3B90A651-59C7-4CF8-B568-2E65297704DE}">
  <ds:schemaRefs/>
</ds:datastoreItem>
</file>

<file path=customXml/itemProps2.xml><?xml version="1.0" encoding="utf-8"?>
<ds:datastoreItem xmlns:ds="http://schemas.openxmlformats.org/officeDocument/2006/customXml" ds:itemID="{10AEDC21-D666-4CA6-A537-14D8FD9C3DF9}">
  <ds:schemaRefs/>
</ds:datastoreItem>
</file>

<file path=customXml/itemProps20.xml><?xml version="1.0" encoding="utf-8"?>
<ds:datastoreItem xmlns:ds="http://schemas.openxmlformats.org/officeDocument/2006/customXml" ds:itemID="{EF783B2F-07CA-4A48-864F-E1ED6F45145C}">
  <ds:schemaRefs/>
</ds:datastoreItem>
</file>

<file path=customXml/itemProps21.xml><?xml version="1.0" encoding="utf-8"?>
<ds:datastoreItem xmlns:ds="http://schemas.openxmlformats.org/officeDocument/2006/customXml" ds:itemID="{0EADD6E9-2605-43DB-92E0-E0125D6BB48E}">
  <ds:schemaRefs/>
</ds:datastoreItem>
</file>

<file path=customXml/itemProps22.xml><?xml version="1.0" encoding="utf-8"?>
<ds:datastoreItem xmlns:ds="http://schemas.openxmlformats.org/officeDocument/2006/customXml" ds:itemID="{57CF5ED5-FFB4-42B4-AEE5-1300A97C9259}">
  <ds:schemaRefs/>
</ds:datastoreItem>
</file>

<file path=customXml/itemProps23.xml><?xml version="1.0" encoding="utf-8"?>
<ds:datastoreItem xmlns:ds="http://schemas.openxmlformats.org/officeDocument/2006/customXml" ds:itemID="{83682E95-0A74-4F9A-8AC7-02627EBF7338}">
  <ds:schemaRefs/>
</ds:datastoreItem>
</file>

<file path=customXml/itemProps24.xml><?xml version="1.0" encoding="utf-8"?>
<ds:datastoreItem xmlns:ds="http://schemas.openxmlformats.org/officeDocument/2006/customXml" ds:itemID="{842153CC-D504-45AE-A38B-DD30C0F13AB5}">
  <ds:schemaRefs/>
</ds:datastoreItem>
</file>

<file path=customXml/itemProps25.xml><?xml version="1.0" encoding="utf-8"?>
<ds:datastoreItem xmlns:ds="http://schemas.openxmlformats.org/officeDocument/2006/customXml" ds:itemID="{6DB5D788-792B-4767-AA5C-DFBE1F766106}">
  <ds:schemaRefs/>
</ds:datastoreItem>
</file>

<file path=customXml/itemProps26.xml><?xml version="1.0" encoding="utf-8"?>
<ds:datastoreItem xmlns:ds="http://schemas.openxmlformats.org/officeDocument/2006/customXml" ds:itemID="{F45EA684-245C-48F7-A3D2-3DA63FBE797A}">
  <ds:schemaRefs/>
</ds:datastoreItem>
</file>

<file path=customXml/itemProps27.xml><?xml version="1.0" encoding="utf-8"?>
<ds:datastoreItem xmlns:ds="http://schemas.openxmlformats.org/officeDocument/2006/customXml" ds:itemID="{9D4CD2C0-C3C5-4D87-9383-FCE9590BDE91}">
  <ds:schemaRefs/>
</ds:datastoreItem>
</file>

<file path=customXml/itemProps28.xml><?xml version="1.0" encoding="utf-8"?>
<ds:datastoreItem xmlns:ds="http://schemas.openxmlformats.org/officeDocument/2006/customXml" ds:itemID="{C767F2CA-7C31-4298-B141-B6CEB6734BCF}">
  <ds:schemaRefs/>
</ds:datastoreItem>
</file>

<file path=customXml/itemProps29.xml><?xml version="1.0" encoding="utf-8"?>
<ds:datastoreItem xmlns:ds="http://schemas.openxmlformats.org/officeDocument/2006/customXml" ds:itemID="{D368A9FB-BB40-4116-B7E1-5D2B5FB5C099}">
  <ds:schemaRefs/>
</ds:datastoreItem>
</file>

<file path=customXml/itemProps3.xml><?xml version="1.0" encoding="utf-8"?>
<ds:datastoreItem xmlns:ds="http://schemas.openxmlformats.org/officeDocument/2006/customXml" ds:itemID="{E98C2C55-BB82-4DEB-834C-1919F0078F6C}">
  <ds:schemaRefs/>
</ds:datastoreItem>
</file>

<file path=customXml/itemProps30.xml><?xml version="1.0" encoding="utf-8"?>
<ds:datastoreItem xmlns:ds="http://schemas.openxmlformats.org/officeDocument/2006/customXml" ds:itemID="{6528441B-74D0-442B-A5B8-1E467597BB34}">
  <ds:schemaRefs/>
</ds:datastoreItem>
</file>

<file path=customXml/itemProps31.xml><?xml version="1.0" encoding="utf-8"?>
<ds:datastoreItem xmlns:ds="http://schemas.openxmlformats.org/officeDocument/2006/customXml" ds:itemID="{3CC5ED0F-EEDC-4B78-8A02-10D11ABBB062}">
  <ds:schemaRefs/>
</ds:datastoreItem>
</file>

<file path=customXml/itemProps32.xml><?xml version="1.0" encoding="utf-8"?>
<ds:datastoreItem xmlns:ds="http://schemas.openxmlformats.org/officeDocument/2006/customXml" ds:itemID="{91D49157-08A8-4BCA-82D5-FD5073B5F1B1}">
  <ds:schemaRefs/>
</ds:datastoreItem>
</file>

<file path=customXml/itemProps33.xml><?xml version="1.0" encoding="utf-8"?>
<ds:datastoreItem xmlns:ds="http://schemas.openxmlformats.org/officeDocument/2006/customXml" ds:itemID="{A6D405AD-E88E-4F69-903E-DA3B0067BB5E}">
  <ds:schemaRefs/>
</ds:datastoreItem>
</file>

<file path=customXml/itemProps34.xml><?xml version="1.0" encoding="utf-8"?>
<ds:datastoreItem xmlns:ds="http://schemas.openxmlformats.org/officeDocument/2006/customXml" ds:itemID="{6E7334CF-281C-4EAF-B3AB-17102C28BF1F}">
  <ds:schemaRefs/>
</ds:datastoreItem>
</file>

<file path=customXml/itemProps35.xml><?xml version="1.0" encoding="utf-8"?>
<ds:datastoreItem xmlns:ds="http://schemas.openxmlformats.org/officeDocument/2006/customXml" ds:itemID="{30C63459-DBC5-4F94-8127-53FF121CECE0}">
  <ds:schemaRefs/>
</ds:datastoreItem>
</file>

<file path=customXml/itemProps36.xml><?xml version="1.0" encoding="utf-8"?>
<ds:datastoreItem xmlns:ds="http://schemas.openxmlformats.org/officeDocument/2006/customXml" ds:itemID="{959D0581-8B6A-41F1-9069-0B740688D9A8}">
  <ds:schemaRefs/>
</ds:datastoreItem>
</file>

<file path=customXml/itemProps37.xml><?xml version="1.0" encoding="utf-8"?>
<ds:datastoreItem xmlns:ds="http://schemas.openxmlformats.org/officeDocument/2006/customXml" ds:itemID="{5B795471-6E7A-485B-AB0B-A32F7A4A8581}">
  <ds:schemaRefs/>
</ds:datastoreItem>
</file>

<file path=customXml/itemProps38.xml><?xml version="1.0" encoding="utf-8"?>
<ds:datastoreItem xmlns:ds="http://schemas.openxmlformats.org/officeDocument/2006/customXml" ds:itemID="{8848040B-96A7-460C-8A93-830E7833D5E4}">
  <ds:schemaRefs/>
</ds:datastoreItem>
</file>

<file path=customXml/itemProps39.xml><?xml version="1.0" encoding="utf-8"?>
<ds:datastoreItem xmlns:ds="http://schemas.openxmlformats.org/officeDocument/2006/customXml" ds:itemID="{E4602A5E-4097-49DF-8FA7-672591491233}">
  <ds:schemaRefs/>
</ds:datastoreItem>
</file>

<file path=customXml/itemProps4.xml><?xml version="1.0" encoding="utf-8"?>
<ds:datastoreItem xmlns:ds="http://schemas.openxmlformats.org/officeDocument/2006/customXml" ds:itemID="{07D04A22-F7AA-465A-B294-F7E6032B32BE}">
  <ds:schemaRefs/>
</ds:datastoreItem>
</file>

<file path=customXml/itemProps40.xml><?xml version="1.0" encoding="utf-8"?>
<ds:datastoreItem xmlns:ds="http://schemas.openxmlformats.org/officeDocument/2006/customXml" ds:itemID="{AB1D07D6-2F8B-42F7-A3A4-0784FD527FF0}">
  <ds:schemaRefs/>
</ds:datastoreItem>
</file>

<file path=customXml/itemProps41.xml><?xml version="1.0" encoding="utf-8"?>
<ds:datastoreItem xmlns:ds="http://schemas.openxmlformats.org/officeDocument/2006/customXml" ds:itemID="{60D6501C-E5B8-43A8-8BD8-5244575EF588}">
  <ds:schemaRefs/>
</ds:datastoreItem>
</file>

<file path=customXml/itemProps42.xml><?xml version="1.0" encoding="utf-8"?>
<ds:datastoreItem xmlns:ds="http://schemas.openxmlformats.org/officeDocument/2006/customXml" ds:itemID="{BD5ADDC4-C236-43D2-940C-328139FC30C3}">
  <ds:schemaRefs/>
</ds:datastoreItem>
</file>

<file path=customXml/itemProps43.xml><?xml version="1.0" encoding="utf-8"?>
<ds:datastoreItem xmlns:ds="http://schemas.openxmlformats.org/officeDocument/2006/customXml" ds:itemID="{B4D4066E-0C3F-490C-A2BA-F950B5ACC876}">
  <ds:schemaRefs/>
</ds:datastoreItem>
</file>

<file path=customXml/itemProps44.xml><?xml version="1.0" encoding="utf-8"?>
<ds:datastoreItem xmlns:ds="http://schemas.openxmlformats.org/officeDocument/2006/customXml" ds:itemID="{41632D00-50A0-465F-B2C1-BB9409379F6D}">
  <ds:schemaRefs/>
</ds:datastoreItem>
</file>

<file path=customXml/itemProps45.xml><?xml version="1.0" encoding="utf-8"?>
<ds:datastoreItem xmlns:ds="http://schemas.openxmlformats.org/officeDocument/2006/customXml" ds:itemID="{A85A3821-38F5-499C-8A23-97CA7D455B76}">
  <ds:schemaRefs/>
</ds:datastoreItem>
</file>

<file path=customXml/itemProps46.xml><?xml version="1.0" encoding="utf-8"?>
<ds:datastoreItem xmlns:ds="http://schemas.openxmlformats.org/officeDocument/2006/customXml" ds:itemID="{8FA6FC79-B5E5-449E-93F5-6129AAF31AFF}">
  <ds:schemaRefs/>
</ds:datastoreItem>
</file>

<file path=customXml/itemProps47.xml><?xml version="1.0" encoding="utf-8"?>
<ds:datastoreItem xmlns:ds="http://schemas.openxmlformats.org/officeDocument/2006/customXml" ds:itemID="{8144F271-D2D4-48D5-A8E6-B896EEAA6F78}">
  <ds:schemaRefs/>
</ds:datastoreItem>
</file>

<file path=customXml/itemProps48.xml><?xml version="1.0" encoding="utf-8"?>
<ds:datastoreItem xmlns:ds="http://schemas.openxmlformats.org/officeDocument/2006/customXml" ds:itemID="{72D03D14-31F4-45A6-B7F8-D113B53E8E53}">
  <ds:schemaRefs/>
</ds:datastoreItem>
</file>

<file path=customXml/itemProps49.xml><?xml version="1.0" encoding="utf-8"?>
<ds:datastoreItem xmlns:ds="http://schemas.openxmlformats.org/officeDocument/2006/customXml" ds:itemID="{B6587E1B-5BD1-470B-83EB-B30B48431798}">
  <ds:schemaRefs/>
</ds:datastoreItem>
</file>

<file path=customXml/itemProps5.xml><?xml version="1.0" encoding="utf-8"?>
<ds:datastoreItem xmlns:ds="http://schemas.openxmlformats.org/officeDocument/2006/customXml" ds:itemID="{DD662E5C-3F76-4F4E-912D-F47F24BF16B5}">
  <ds:schemaRefs/>
</ds:datastoreItem>
</file>

<file path=customXml/itemProps50.xml><?xml version="1.0" encoding="utf-8"?>
<ds:datastoreItem xmlns:ds="http://schemas.openxmlformats.org/officeDocument/2006/customXml" ds:itemID="{E0785F74-BCAE-455B-9FBE-693D1AF61D73}">
  <ds:schemaRefs/>
</ds:datastoreItem>
</file>

<file path=customXml/itemProps51.xml><?xml version="1.0" encoding="utf-8"?>
<ds:datastoreItem xmlns:ds="http://schemas.openxmlformats.org/officeDocument/2006/customXml" ds:itemID="{2325617F-E98A-4902-B48D-741546C8C842}">
  <ds:schemaRefs/>
</ds:datastoreItem>
</file>

<file path=customXml/itemProps52.xml><?xml version="1.0" encoding="utf-8"?>
<ds:datastoreItem xmlns:ds="http://schemas.openxmlformats.org/officeDocument/2006/customXml" ds:itemID="{B7A406BA-B1F3-4EF6-A348-9B1FD9E236BE}">
  <ds:schemaRefs/>
</ds:datastoreItem>
</file>

<file path=customXml/itemProps53.xml><?xml version="1.0" encoding="utf-8"?>
<ds:datastoreItem xmlns:ds="http://schemas.openxmlformats.org/officeDocument/2006/customXml" ds:itemID="{8DD1DC5E-D31A-4F1F-B353-1DAB2C0ED6D9}">
  <ds:schemaRefs/>
</ds:datastoreItem>
</file>

<file path=customXml/itemProps54.xml><?xml version="1.0" encoding="utf-8"?>
<ds:datastoreItem xmlns:ds="http://schemas.openxmlformats.org/officeDocument/2006/customXml" ds:itemID="{C74F8641-544E-44D0-B84F-1A5780BC9F3F}">
  <ds:schemaRefs/>
</ds:datastoreItem>
</file>

<file path=customXml/itemProps55.xml><?xml version="1.0" encoding="utf-8"?>
<ds:datastoreItem xmlns:ds="http://schemas.openxmlformats.org/officeDocument/2006/customXml" ds:itemID="{8E21AD13-347F-4406-8251-D2E4B8F559C0}">
  <ds:schemaRefs/>
</ds:datastoreItem>
</file>

<file path=customXml/itemProps56.xml><?xml version="1.0" encoding="utf-8"?>
<ds:datastoreItem xmlns:ds="http://schemas.openxmlformats.org/officeDocument/2006/customXml" ds:itemID="{23940300-06F6-4502-80A7-FE0A74320BFA}">
  <ds:schemaRefs/>
</ds:datastoreItem>
</file>

<file path=customXml/itemProps57.xml><?xml version="1.0" encoding="utf-8"?>
<ds:datastoreItem xmlns:ds="http://schemas.openxmlformats.org/officeDocument/2006/customXml" ds:itemID="{E92E64C9-272A-4BE5-AB18-F7E8E61A7A22}">
  <ds:schemaRefs/>
</ds:datastoreItem>
</file>

<file path=customXml/itemProps58.xml><?xml version="1.0" encoding="utf-8"?>
<ds:datastoreItem xmlns:ds="http://schemas.openxmlformats.org/officeDocument/2006/customXml" ds:itemID="{F0B73BF9-31B5-4D09-A905-1588E4E82277}">
  <ds:schemaRefs/>
</ds:datastoreItem>
</file>

<file path=customXml/itemProps59.xml><?xml version="1.0" encoding="utf-8"?>
<ds:datastoreItem xmlns:ds="http://schemas.openxmlformats.org/officeDocument/2006/customXml" ds:itemID="{40D480DC-F89A-4D48-81F6-74874F4F9F8A}">
  <ds:schemaRefs/>
</ds:datastoreItem>
</file>

<file path=customXml/itemProps6.xml><?xml version="1.0" encoding="utf-8"?>
<ds:datastoreItem xmlns:ds="http://schemas.openxmlformats.org/officeDocument/2006/customXml" ds:itemID="{49B4F075-34E7-43C8-9EF5-B39B6859707F}">
  <ds:schemaRefs/>
</ds:datastoreItem>
</file>

<file path=customXml/itemProps60.xml><?xml version="1.0" encoding="utf-8"?>
<ds:datastoreItem xmlns:ds="http://schemas.openxmlformats.org/officeDocument/2006/customXml" ds:itemID="{4CA2DBB9-2BDC-4DCB-8FD2-CA8789FA1137}">
  <ds:schemaRefs/>
</ds:datastoreItem>
</file>

<file path=customXml/itemProps61.xml><?xml version="1.0" encoding="utf-8"?>
<ds:datastoreItem xmlns:ds="http://schemas.openxmlformats.org/officeDocument/2006/customXml" ds:itemID="{97BA18B0-695D-438B-8CE0-B387472BE1A0}">
  <ds:schemaRefs/>
</ds:datastoreItem>
</file>

<file path=customXml/itemProps62.xml><?xml version="1.0" encoding="utf-8"?>
<ds:datastoreItem xmlns:ds="http://schemas.openxmlformats.org/officeDocument/2006/customXml" ds:itemID="{F180784E-A637-4751-ABCA-B40569CEAA7D}">
  <ds:schemaRefs/>
</ds:datastoreItem>
</file>

<file path=customXml/itemProps63.xml><?xml version="1.0" encoding="utf-8"?>
<ds:datastoreItem xmlns:ds="http://schemas.openxmlformats.org/officeDocument/2006/customXml" ds:itemID="{083D2DE5-A95F-411F-B89A-93D7BE0320AC}">
  <ds:schemaRefs/>
</ds:datastoreItem>
</file>

<file path=customXml/itemProps64.xml><?xml version="1.0" encoding="utf-8"?>
<ds:datastoreItem xmlns:ds="http://schemas.openxmlformats.org/officeDocument/2006/customXml" ds:itemID="{83C48C5A-6F56-42B7-8321-3AA628FEE7D7}">
  <ds:schemaRefs/>
</ds:datastoreItem>
</file>

<file path=customXml/itemProps65.xml><?xml version="1.0" encoding="utf-8"?>
<ds:datastoreItem xmlns:ds="http://schemas.openxmlformats.org/officeDocument/2006/customXml" ds:itemID="{05F4D93A-4929-4E68-9903-5815A1912116}">
  <ds:schemaRefs/>
</ds:datastoreItem>
</file>

<file path=customXml/itemProps66.xml><?xml version="1.0" encoding="utf-8"?>
<ds:datastoreItem xmlns:ds="http://schemas.openxmlformats.org/officeDocument/2006/customXml" ds:itemID="{5417CBF4-065F-4D63-9B7D-1EABC0B7A581}">
  <ds:schemaRefs/>
</ds:datastoreItem>
</file>

<file path=customXml/itemProps67.xml><?xml version="1.0" encoding="utf-8"?>
<ds:datastoreItem xmlns:ds="http://schemas.openxmlformats.org/officeDocument/2006/customXml" ds:itemID="{D0E1EE6D-74F6-46D0-9195-CDCF9544AEFF}">
  <ds:schemaRefs/>
</ds:datastoreItem>
</file>

<file path=customXml/itemProps68.xml><?xml version="1.0" encoding="utf-8"?>
<ds:datastoreItem xmlns:ds="http://schemas.openxmlformats.org/officeDocument/2006/customXml" ds:itemID="{D0AEA787-71B3-40AC-8E44-E90C18175834}">
  <ds:schemaRefs/>
</ds:datastoreItem>
</file>

<file path=customXml/itemProps69.xml><?xml version="1.0" encoding="utf-8"?>
<ds:datastoreItem xmlns:ds="http://schemas.openxmlformats.org/officeDocument/2006/customXml" ds:itemID="{CA0631C0-A2B1-452A-BAD6-FC450FEB6006}">
  <ds:schemaRefs/>
</ds:datastoreItem>
</file>

<file path=customXml/itemProps7.xml><?xml version="1.0" encoding="utf-8"?>
<ds:datastoreItem xmlns:ds="http://schemas.openxmlformats.org/officeDocument/2006/customXml" ds:itemID="{8EBD052B-5615-4F14-93F8-C774ACA9A424}">
  <ds:schemaRefs/>
</ds:datastoreItem>
</file>

<file path=customXml/itemProps70.xml><?xml version="1.0" encoding="utf-8"?>
<ds:datastoreItem xmlns:ds="http://schemas.openxmlformats.org/officeDocument/2006/customXml" ds:itemID="{2E3B8208-A034-45C2-9174-DDC5859B6EAC}">
  <ds:schemaRefs/>
</ds:datastoreItem>
</file>

<file path=customXml/itemProps71.xml><?xml version="1.0" encoding="utf-8"?>
<ds:datastoreItem xmlns:ds="http://schemas.openxmlformats.org/officeDocument/2006/customXml" ds:itemID="{197A4E49-2C8B-49AA-A91A-F4DEA9271A5D}">
  <ds:schemaRefs/>
</ds:datastoreItem>
</file>

<file path=customXml/itemProps72.xml><?xml version="1.0" encoding="utf-8"?>
<ds:datastoreItem xmlns:ds="http://schemas.openxmlformats.org/officeDocument/2006/customXml" ds:itemID="{FE896381-269C-43BB-BB00-367A4653AD2A}">
  <ds:schemaRefs/>
</ds:datastoreItem>
</file>

<file path=customXml/itemProps73.xml><?xml version="1.0" encoding="utf-8"?>
<ds:datastoreItem xmlns:ds="http://schemas.openxmlformats.org/officeDocument/2006/customXml" ds:itemID="{A8C5DB04-BBAF-4C0A-9BF4-9CF980C96761}">
  <ds:schemaRefs/>
</ds:datastoreItem>
</file>

<file path=customXml/itemProps74.xml><?xml version="1.0" encoding="utf-8"?>
<ds:datastoreItem xmlns:ds="http://schemas.openxmlformats.org/officeDocument/2006/customXml" ds:itemID="{ACFCE810-2296-4138-9A9A-833537020C3C}">
  <ds:schemaRefs/>
</ds:datastoreItem>
</file>

<file path=customXml/itemProps75.xml><?xml version="1.0" encoding="utf-8"?>
<ds:datastoreItem xmlns:ds="http://schemas.openxmlformats.org/officeDocument/2006/customXml" ds:itemID="{487877C6-4682-4325-A525-6DC4C3368707}">
  <ds:schemaRefs/>
</ds:datastoreItem>
</file>

<file path=customXml/itemProps76.xml><?xml version="1.0" encoding="utf-8"?>
<ds:datastoreItem xmlns:ds="http://schemas.openxmlformats.org/officeDocument/2006/customXml" ds:itemID="{151FAFEC-953E-42AD-966C-765C3C119325}">
  <ds:schemaRefs/>
</ds:datastoreItem>
</file>

<file path=customXml/itemProps77.xml><?xml version="1.0" encoding="utf-8"?>
<ds:datastoreItem xmlns:ds="http://schemas.openxmlformats.org/officeDocument/2006/customXml" ds:itemID="{711A28A0-86F4-4B0D-B7D6-9FA6099DF1C5}">
  <ds:schemaRefs/>
</ds:datastoreItem>
</file>

<file path=customXml/itemProps78.xml><?xml version="1.0" encoding="utf-8"?>
<ds:datastoreItem xmlns:ds="http://schemas.openxmlformats.org/officeDocument/2006/customXml" ds:itemID="{AA72FAD2-EC0B-47EF-81EA-89245EFB75A5}">
  <ds:schemaRefs/>
</ds:datastoreItem>
</file>

<file path=customXml/itemProps79.xml><?xml version="1.0" encoding="utf-8"?>
<ds:datastoreItem xmlns:ds="http://schemas.openxmlformats.org/officeDocument/2006/customXml" ds:itemID="{5F612479-C828-4548-8EBD-F19899A4FA68}">
  <ds:schemaRefs/>
</ds:datastoreItem>
</file>

<file path=customXml/itemProps8.xml><?xml version="1.0" encoding="utf-8"?>
<ds:datastoreItem xmlns:ds="http://schemas.openxmlformats.org/officeDocument/2006/customXml" ds:itemID="{9FD60F21-65F6-4A95-883C-51A33456E2CA}">
  <ds:schemaRefs/>
</ds:datastoreItem>
</file>

<file path=customXml/itemProps80.xml><?xml version="1.0" encoding="utf-8"?>
<ds:datastoreItem xmlns:ds="http://schemas.openxmlformats.org/officeDocument/2006/customXml" ds:itemID="{F042ADA0-BB87-4BF1-B5DD-64D8FE33DBFC}">
  <ds:schemaRefs/>
</ds:datastoreItem>
</file>

<file path=customXml/itemProps81.xml><?xml version="1.0" encoding="utf-8"?>
<ds:datastoreItem xmlns:ds="http://schemas.openxmlformats.org/officeDocument/2006/customXml" ds:itemID="{F002E9D1-6F89-4F28-B08B-DCFC1D30393E}">
  <ds:schemaRefs/>
</ds:datastoreItem>
</file>

<file path=customXml/itemProps82.xml><?xml version="1.0" encoding="utf-8"?>
<ds:datastoreItem xmlns:ds="http://schemas.openxmlformats.org/officeDocument/2006/customXml" ds:itemID="{9F7C3237-8D1A-441D-8673-B6031D5D6FD9}">
  <ds:schemaRefs/>
</ds:datastoreItem>
</file>

<file path=customXml/itemProps83.xml><?xml version="1.0" encoding="utf-8"?>
<ds:datastoreItem xmlns:ds="http://schemas.openxmlformats.org/officeDocument/2006/customXml" ds:itemID="{B3A3D97E-2BBF-4B03-86FD-642DE4319925}">
  <ds:schemaRefs/>
</ds:datastoreItem>
</file>

<file path=customXml/itemProps84.xml><?xml version="1.0" encoding="utf-8"?>
<ds:datastoreItem xmlns:ds="http://schemas.openxmlformats.org/officeDocument/2006/customXml" ds:itemID="{0D9D44C4-C0B0-47AF-9AD7-56CC073A19EF}">
  <ds:schemaRefs/>
</ds:datastoreItem>
</file>

<file path=customXml/itemProps85.xml><?xml version="1.0" encoding="utf-8"?>
<ds:datastoreItem xmlns:ds="http://schemas.openxmlformats.org/officeDocument/2006/customXml" ds:itemID="{3B8F956C-44FB-4EAB-AB1B-A62089482A11}">
  <ds:schemaRefs/>
</ds:datastoreItem>
</file>

<file path=customXml/itemProps86.xml><?xml version="1.0" encoding="utf-8"?>
<ds:datastoreItem xmlns:ds="http://schemas.openxmlformats.org/officeDocument/2006/customXml" ds:itemID="{2861590E-B499-4EDC-9ACD-55B3EDCE22E5}">
  <ds:schemaRefs/>
</ds:datastoreItem>
</file>

<file path=customXml/itemProps87.xml><?xml version="1.0" encoding="utf-8"?>
<ds:datastoreItem xmlns:ds="http://schemas.openxmlformats.org/officeDocument/2006/customXml" ds:itemID="{008EF128-D5ED-426B-9202-58D3D9A01C61}">
  <ds:schemaRefs/>
</ds:datastoreItem>
</file>

<file path=customXml/itemProps88.xml><?xml version="1.0" encoding="utf-8"?>
<ds:datastoreItem xmlns:ds="http://schemas.openxmlformats.org/officeDocument/2006/customXml" ds:itemID="{A73C2154-97C8-4078-9DF5-EDD227B093E9}">
  <ds:schemaRefs/>
</ds:datastoreItem>
</file>

<file path=customXml/itemProps89.xml><?xml version="1.0" encoding="utf-8"?>
<ds:datastoreItem xmlns:ds="http://schemas.openxmlformats.org/officeDocument/2006/customXml" ds:itemID="{6CA069DA-E67B-4BBC-BAA3-DCF81B1585BF}">
  <ds:schemaRefs/>
</ds:datastoreItem>
</file>

<file path=customXml/itemProps9.xml><?xml version="1.0" encoding="utf-8"?>
<ds:datastoreItem xmlns:ds="http://schemas.openxmlformats.org/officeDocument/2006/customXml" ds:itemID="{8F584355-A712-4375-A638-71E0B8DB3FB0}">
  <ds:schemaRefs/>
</ds:datastoreItem>
</file>

<file path=customXml/itemProps90.xml><?xml version="1.0" encoding="utf-8"?>
<ds:datastoreItem xmlns:ds="http://schemas.openxmlformats.org/officeDocument/2006/customXml" ds:itemID="{3306DC37-D206-4C56-9BBB-328ED6BB3B17}">
  <ds:schemaRefs/>
</ds:datastoreItem>
</file>

<file path=customXml/itemProps91.xml><?xml version="1.0" encoding="utf-8"?>
<ds:datastoreItem xmlns:ds="http://schemas.openxmlformats.org/officeDocument/2006/customXml" ds:itemID="{D838983C-871E-41D8-A6C1-BFC76CEC9B2D}">
  <ds:schemaRefs/>
</ds:datastoreItem>
</file>

<file path=customXml/itemProps92.xml><?xml version="1.0" encoding="utf-8"?>
<ds:datastoreItem xmlns:ds="http://schemas.openxmlformats.org/officeDocument/2006/customXml" ds:itemID="{C8641EFD-B165-4B40-8DEA-1AE03C7AC3F5}">
  <ds:schemaRefs/>
</ds:datastoreItem>
</file>

<file path=customXml/itemProps93.xml><?xml version="1.0" encoding="utf-8"?>
<ds:datastoreItem xmlns:ds="http://schemas.openxmlformats.org/officeDocument/2006/customXml" ds:itemID="{A7C0733E-2744-4017-ABC5-0CD24F32347A}">
  <ds:schemaRefs/>
</ds:datastoreItem>
</file>

<file path=customXml/itemProps94.xml><?xml version="1.0" encoding="utf-8"?>
<ds:datastoreItem xmlns:ds="http://schemas.openxmlformats.org/officeDocument/2006/customXml" ds:itemID="{51575B19-1BB1-480D-877A-2DAC6535E8F2}">
  <ds:schemaRefs/>
</ds:datastoreItem>
</file>

<file path=customXml/itemProps95.xml><?xml version="1.0" encoding="utf-8"?>
<ds:datastoreItem xmlns:ds="http://schemas.openxmlformats.org/officeDocument/2006/customXml" ds:itemID="{815570C3-D120-4864-9200-A704FC321B58}">
  <ds:schemaRefs/>
</ds:datastoreItem>
</file>

<file path=customXml/itemProps96.xml><?xml version="1.0" encoding="utf-8"?>
<ds:datastoreItem xmlns:ds="http://schemas.openxmlformats.org/officeDocument/2006/customXml" ds:itemID="{530DA937-920F-47FD-9E7C-665D1D0B1E73}">
  <ds:schemaRefs/>
</ds:datastoreItem>
</file>

<file path=customXml/itemProps97.xml><?xml version="1.0" encoding="utf-8"?>
<ds:datastoreItem xmlns:ds="http://schemas.openxmlformats.org/officeDocument/2006/customXml" ds:itemID="{236B4CE3-BD78-4715-A06B-27A757A167DF}">
  <ds:schemaRefs/>
</ds:datastoreItem>
</file>

<file path=customXml/itemProps98.xml><?xml version="1.0" encoding="utf-8"?>
<ds:datastoreItem xmlns:ds="http://schemas.openxmlformats.org/officeDocument/2006/customXml" ds:itemID="{C8EF2F6F-E1D8-4DF6-BFC9-9DC5C9CC2DB8}">
  <ds:schemaRefs/>
</ds:datastoreItem>
</file>

<file path=customXml/itemProps99.xml><?xml version="1.0" encoding="utf-8"?>
<ds:datastoreItem xmlns:ds="http://schemas.openxmlformats.org/officeDocument/2006/customXml" ds:itemID="{5AB460F8-F0B2-4EF5-A41E-6329F0D55C72}">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20489</Words>
  <Application>WPS 演示</Application>
  <PresentationFormat>自定义</PresentationFormat>
  <Paragraphs>850</Paragraphs>
  <Slides>116</Slides>
  <Notes>107</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0</vt:i4>
      </vt:variant>
      <vt:variant>
        <vt:lpstr>幻灯片标题</vt:lpstr>
      </vt:variant>
      <vt:variant>
        <vt:i4>116</vt:i4>
      </vt:variant>
    </vt:vector>
  </HeadingPairs>
  <TitlesOfParts>
    <vt:vector size="137" baseType="lpstr">
      <vt:lpstr>Arial</vt:lpstr>
      <vt:lpstr>宋体</vt:lpstr>
      <vt:lpstr>Wingdings</vt:lpstr>
      <vt:lpstr>微软雅黑</vt:lpstr>
      <vt:lpstr>楷体</vt:lpstr>
      <vt:lpstr>Times New Roman</vt:lpstr>
      <vt:lpstr>华文细黑</vt:lpstr>
      <vt:lpstr>NEU-BZ</vt:lpstr>
      <vt:lpstr>楷体_GB2312</vt:lpstr>
      <vt:lpstr>新宋体</vt:lpstr>
      <vt:lpstr>黑体</vt:lpstr>
      <vt:lpstr>等线</vt:lpstr>
      <vt:lpstr>Arial Unicode MS</vt:lpstr>
      <vt:lpstr>Calibri</vt:lpstr>
      <vt:lpstr>Arial Narrow</vt:lpstr>
      <vt:lpstr>Arial Unicode MS</vt:lpstr>
      <vt:lpstr>Times New Roman</vt:lpstr>
      <vt:lpstr>Times New Roman</vt:lpstr>
      <vt:lpstr>自定义设计方案</vt:lpstr>
      <vt:lpstr>返回目录</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201</cp:revision>
  <dcterms:created xsi:type="dcterms:W3CDTF">2025-01-13T03:19:00Z</dcterms:created>
  <dcterms:modified xsi:type="dcterms:W3CDTF">2025-08-15T15:43:14Z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E3208D3BF7FC4AB8A8FAA08B8D930479_13</vt:lpwstr>
  </property>
  <property fmtid="{D5CDD505-2E9C-101B-9397-08002B2CF9AE}" pid="3" name="KSOProductBuildVer">
    <vt:lpwstr>2052-12.1.0.22529</vt:lpwstr>
  </property>
</Properties>
</file>